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8D3B53-AE7B-4666-A51C-80B34542CD40}" v="3" dt="2021-10-18T03:47:21.4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Clark" userId="a712268b-35e8-4b10-9c94-618daa37b9c1" providerId="ADAL" clId="{8B01D329-0A83-4EED-81FA-29A69DDBF7CC}"/>
    <pc:docChg chg="modSld">
      <pc:chgData name="Colin Clark" userId="a712268b-35e8-4b10-9c94-618daa37b9c1" providerId="ADAL" clId="{8B01D329-0A83-4EED-81FA-29A69DDBF7CC}" dt="2021-10-18T03:51:10.405" v="0" actId="20577"/>
      <pc:docMkLst>
        <pc:docMk/>
      </pc:docMkLst>
      <pc:sldChg chg="modSp mod">
        <pc:chgData name="Colin Clark" userId="a712268b-35e8-4b10-9c94-618daa37b9c1" providerId="ADAL" clId="{8B01D329-0A83-4EED-81FA-29A69DDBF7CC}" dt="2021-10-18T03:51:10.405" v="0" actId="20577"/>
        <pc:sldMkLst>
          <pc:docMk/>
          <pc:sldMk cId="1947139600" sldId="256"/>
        </pc:sldMkLst>
        <pc:spChg chg="mod">
          <ac:chgData name="Colin Clark" userId="a712268b-35e8-4b10-9c94-618daa37b9c1" providerId="ADAL" clId="{8B01D329-0A83-4EED-81FA-29A69DDBF7CC}" dt="2021-10-18T03:51:10.405" v="0" actId="20577"/>
          <ac:spMkLst>
            <pc:docMk/>
            <pc:sldMk cId="1947139600" sldId="256"/>
            <ac:spMk id="25" creationId="{38961EED-B9EC-4808-8E96-81B7AA5D8C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5763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2348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0673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3373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0257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9851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1808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557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1038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0026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760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198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hyperlink" Target="https://www.westernsydney.edu.au/studysmart/home/study_smart_onlin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westernsydney.edu.au/studysmart/home/find_help/study_smart_advisors" TargetMode="External"/><Relationship Id="rId5" Type="http://schemas.openxmlformats.org/officeDocument/2006/relationships/hyperlink" Target="https://westernsydney.edu.au/studysmart/home/academic_integrity_and_plagiarism/integrity_faqs" TargetMode="External"/><Relationship Id="rId10" Type="http://schemas.openxmlformats.org/officeDocument/2006/relationships/hyperlink" Target="https://www.westernsydney.edu.au/currentstudents/current_students/fees/student_amenities_fee" TargetMode="External"/><Relationship Id="rId4" Type="http://schemas.openxmlformats.org/officeDocument/2006/relationships/hyperlink" Target="https://westernsydney.edu.au/studysmart/home/academic_integrity_and_plagiarism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046" y="292057"/>
            <a:ext cx="9749406" cy="706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INTEGRITY &amp; SSAF </a:t>
            </a:r>
          </a:p>
        </p:txBody>
      </p:sp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79" y="69297"/>
            <a:ext cx="587831" cy="735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199" y="82730"/>
            <a:ext cx="1643367" cy="72168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-9157" y="1831559"/>
            <a:ext cx="12192000" cy="456517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71841" y="1119759"/>
            <a:ext cx="4120667" cy="5166741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4645227" y="1119759"/>
            <a:ext cx="2758873" cy="2360041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7647092" y="1119760"/>
            <a:ext cx="4347818" cy="516674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4635500" y="3944810"/>
            <a:ext cx="2768600" cy="234169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3">
            <a:extLst>
              <a:ext uri="{FF2B5EF4-FFF2-40B4-BE49-F238E27FC236}">
                <a16:creationId xmlns:a16="http://schemas.microsoft.com/office/drawing/2014/main" id="{9095AB4C-8D1A-4DFC-9983-8801F1CA4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392" y="2174228"/>
            <a:ext cx="4042607" cy="419922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Study with Integrity</a:t>
            </a:r>
          </a:p>
          <a:p>
            <a:pPr marL="342920" marR="0" lvl="0" indent="-3429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integrity is behaving honestly in exams, class discussions, and assessments, particularly when it comes to crediting the work of others.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Find out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what it is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6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Read the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Academic Integrity FAQs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Get help with referencing and academic writing from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Study Smart Officers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Study Smart Online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911" y="913707"/>
            <a:ext cx="1450526" cy="14505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874" y="623995"/>
            <a:ext cx="1884320" cy="1884320"/>
          </a:xfrm>
          <a:prstGeom prst="rect">
            <a:avLst/>
          </a:prstGeom>
        </p:spPr>
      </p:pic>
      <p:sp>
        <p:nvSpPr>
          <p:cNvPr id="25" name="Text Box 19">
            <a:extLst>
              <a:ext uri="{FF2B5EF4-FFF2-40B4-BE49-F238E27FC236}">
                <a16:creationId xmlns:a16="http://schemas.microsoft.com/office/drawing/2014/main" id="{38961EED-B9EC-4808-8E96-81B7AA5D8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074" y="2611608"/>
            <a:ext cx="4232836" cy="367489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sz="1801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3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payment due date: 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sz="1801" b="1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  <a:r>
              <a:rPr kumimoji="0" lang="en-AU" altLang="en-US" sz="180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8 </a:t>
            </a:r>
            <a:r>
              <a:rPr lang="en-AU" altLang="en-US" sz="180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r>
              <a:rPr kumimoji="0" lang="en-AU" altLang="en-US" sz="180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SSAF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goes towards funding campus services and facilities such as career advice, recreational activities and study skills programs.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Pay </a:t>
            </a:r>
            <a:r>
              <a:rPr kumimoji="0" lang="en-AU" altLang="en-US" sz="180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defer your SSAF on time to avoid a block on accessing your results, </a:t>
            </a:r>
            <a:r>
              <a:rPr kumimoji="0" lang="en-AU" altLang="en-US" sz="1801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vUWS</a:t>
            </a:r>
            <a:r>
              <a:rPr lang="en-AU" altLang="en-US" sz="1801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Library and IT services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60832" y="2165000"/>
            <a:ext cx="4202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Student Services &amp; Amenities Fee (SSAF)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38ABCB5-435C-4F58-8D03-773825FA4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322" y="1214386"/>
            <a:ext cx="3183504" cy="392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Integrity</a:t>
            </a:r>
            <a:endParaRPr kumimoji="0" lang="en-US" altLang="en-US" sz="14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3506" y="1635460"/>
            <a:ext cx="2654272" cy="230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RESPECT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COURAGE</a:t>
            </a:r>
            <a:endParaRPr kumimoji="0" lang="en-AU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FAIRNESS </a:t>
            </a:r>
            <a:endParaRPr kumimoji="0" lang="en-AU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HONESTY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TRUST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RESPONSIBILITY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4">
            <a:extLst>
              <a:ext uri="{FF2B5EF4-FFF2-40B4-BE49-F238E27FC236}">
                <a16:creationId xmlns:a16="http://schemas.microsoft.com/office/drawing/2014/main" id="{538ABCB5-435C-4F58-8D03-773825FA4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618" y="4258377"/>
            <a:ext cx="3784364" cy="392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Misconduct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CHEATING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PLAGIARISM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SELF-PLAGIARISM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COLLUSION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4776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</a:t>
            </a:r>
            <a:r>
              <a:rPr kumimoji="0" lang="en-AU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139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FC44B23584C34B99397C9A38E116A9" ma:contentTypeVersion="14" ma:contentTypeDescription="Create a new document." ma:contentTypeScope="" ma:versionID="a1a8608c510171a64a005a863d3bf195">
  <xsd:schema xmlns:xsd="http://www.w3.org/2001/XMLSchema" xmlns:xs="http://www.w3.org/2001/XMLSchema" xmlns:p="http://schemas.microsoft.com/office/2006/metadata/properties" xmlns:ns3="c3de3ff6-a0c6-4105-9b2f-fc90d3c25a5e" xmlns:ns4="66e43306-e6d0-475f-a4ce-cec941bf8c9d" targetNamespace="http://schemas.microsoft.com/office/2006/metadata/properties" ma:root="true" ma:fieldsID="ef20bb01c482ed5c1bd87c7f936d44bf" ns3:_="" ns4:_="">
    <xsd:import namespace="c3de3ff6-a0c6-4105-9b2f-fc90d3c25a5e"/>
    <xsd:import namespace="66e43306-e6d0-475f-a4ce-cec941bf8c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e3ff6-a0c6-4105-9b2f-fc90d3c25a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43306-e6d0-475f-a4ce-cec941bf8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194CFE-8206-4370-B14D-EC453312B646}">
  <ds:schemaRefs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c3de3ff6-a0c6-4105-9b2f-fc90d3c25a5e"/>
    <ds:schemaRef ds:uri="66e43306-e6d0-475f-a4ce-cec941bf8c9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B768FAC-3B80-4F47-8F95-BC10F2A245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7B5AD0-8DF6-4EEC-A88E-9D4615F1D3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de3ff6-a0c6-4105-9b2f-fc90d3c25a5e"/>
    <ds:schemaRef ds:uri="66e43306-e6d0-475f-a4ce-cec941bf8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148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CC</cp:lastModifiedBy>
  <cp:revision>18</cp:revision>
  <dcterms:created xsi:type="dcterms:W3CDTF">2019-07-04T06:14:36Z</dcterms:created>
  <dcterms:modified xsi:type="dcterms:W3CDTF">2021-10-18T03:51:17Z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0x010100A1FC44B23584C34B99397C9A38E116A9</vt:lpwstr>
  </property>
</Properties>
</file>