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C8751-5340-4DC1-BF23-D5CA158F529F}" v="3" dt="2021-10-18T03:43:34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308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92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67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611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00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276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543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57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36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010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56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currentstudents/current_students/enrolment/adding,_dropping_and_changing_units/withdrawing_without_academic_penalty" TargetMode="External"/><Relationship Id="rId5" Type="http://schemas.openxmlformats.org/officeDocument/2006/relationships/hyperlink" Target="https://www.westernsydney.edu.au/currentstudents/current_students/services_and_facilities/uwsonline_student_support/support_services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hyperlink" Target="https://vuws.westernsydney.edu.au/webapps/login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hyperlink" Target="https://www.westernsydney.edu.au/studysmart" TargetMode="External"/><Relationship Id="rId4" Type="http://schemas.openxmlformats.org/officeDocument/2006/relationships/hyperlink" Target="https://www.westernsydney.edu.au/currentstudents/current_students/services_and_facilities/study_and_life_skills_workshops/study_money_life_skil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" y="1934795"/>
            <a:ext cx="12192000" cy="457648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4579" y="161364"/>
            <a:ext cx="10480453" cy="66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STAYING ON TRACK WITH STUDIES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76" y="157832"/>
            <a:ext cx="1523542" cy="6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165" y="69297"/>
            <a:ext cx="573827" cy="71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ext Box 20">
            <a:extLst>
              <a:ext uri="{FF2B5EF4-FFF2-40B4-BE49-F238E27FC236}">
                <a16:creationId xmlns:a16="http://schemas.microsoft.com/office/drawing/2014/main" id="{A1322B51-5ABF-4A3D-9D6D-769F5034D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551" y="970369"/>
            <a:ext cx="5684062" cy="5450172"/>
          </a:xfrm>
          <a:prstGeom prst="rect">
            <a:avLst/>
          </a:prstGeom>
          <a:solidFill>
            <a:schemeClr val="bg1"/>
          </a:solidFill>
          <a:ln w="28575">
            <a:solidFill>
              <a:srgbClr val="990033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19051" y="1018572"/>
            <a:ext cx="5508372" cy="540197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9051" y="1329327"/>
            <a:ext cx="5701108" cy="888754"/>
            <a:chOff x="432036" y="1258001"/>
            <a:chExt cx="5701107" cy="8887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3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Submit all assessments.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831" y="1085518"/>
            <a:ext cx="4870274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19051" y="2170714"/>
            <a:ext cx="5701108" cy="888754"/>
            <a:chOff x="432036" y="1258001"/>
            <a:chExt cx="5701107" cy="888754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Attend classes for each subject.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9051" y="3023402"/>
            <a:ext cx="5701108" cy="888754"/>
            <a:chOff x="432036" y="1258001"/>
            <a:chExt cx="5701107" cy="88875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7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your tutors’ feedback.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3245" y="3841533"/>
            <a:ext cx="5701108" cy="888754"/>
            <a:chOff x="432036" y="1258001"/>
            <a:chExt cx="5701107" cy="888754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1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Review slides, notes, videos and handouts.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4886" y="4653261"/>
            <a:ext cx="5701108" cy="888754"/>
            <a:chOff x="432036" y="1258001"/>
            <a:chExt cx="5701107" cy="88875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5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Keep up with online activities on vUWS.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03246" y="5489503"/>
            <a:ext cx="5095854" cy="830834"/>
            <a:chOff x="432036" y="1258001"/>
            <a:chExt cx="5095856" cy="830833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9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4518" y="1422007"/>
              <a:ext cx="42733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Identify subjects where you need more assistance and seek help.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455282" y="2597306"/>
            <a:ext cx="5215410" cy="397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 are not on track with your studies, don’t wait!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action now.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with your tutor to see if you can catch up with subject content.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Talk to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counsellor and/or student welfare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 withdrew from </a:t>
            </a:r>
            <a:r>
              <a:rPr kumimoji="0" lang="en-AU" altLang="en-US" sz="180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enrolled subjects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after the census date due to extenuating circumstances, you may be eligible for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withdrawal without academic penalty grade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682" y="2139684"/>
            <a:ext cx="1550035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Help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74" y="879634"/>
            <a:ext cx="1414016" cy="1414016"/>
          </a:xfrm>
          <a:prstGeom prst="rect">
            <a:avLst/>
          </a:prstGeom>
        </p:spPr>
      </p:pic>
      <p:sp>
        <p:nvSpPr>
          <p:cNvPr id="6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5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" y="6418644"/>
            <a:ext cx="12170223" cy="44977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70223" cy="1717106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2" y="1717106"/>
            <a:ext cx="12192000" cy="473450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506684" y="1050289"/>
            <a:ext cx="3438035" cy="251535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5" y="297960"/>
            <a:ext cx="8509845" cy="59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BACK &amp; PLANNING AHEAD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317" y="69297"/>
            <a:ext cx="1771779" cy="73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799" y="69297"/>
            <a:ext cx="623193" cy="77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0184" y="1114118"/>
            <a:ext cx="3319870" cy="2165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Revising for exams.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Working on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Study, Money &amp; Life Skills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27722" y="1050289"/>
            <a:ext cx="4084983" cy="519899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20" y="1295314"/>
            <a:ext cx="1610768" cy="1610768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4723" y="2956882"/>
            <a:ext cx="3848978" cy="267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a moment to reflect on your study strategies.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Going forward in your studies, what are some things you want to continue doing, stop doing and start doing?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091073" y="1050292"/>
            <a:ext cx="3906951" cy="5196165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06684" y="3799550"/>
            <a:ext cx="3438036" cy="24497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565766" y="3917010"/>
            <a:ext cx="3319870" cy="2238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Attending all classes.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Checking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vUWS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Taking notes in class.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8082863" y="2059612"/>
            <a:ext cx="3915161" cy="401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Planning for intra-session break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Pause and rest. Arrange other areas of your life to reduce stress later.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Review your notes and materials.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and prepare for upcoming assignments.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Catch up on readings, videos, tutorial activities and online discussions.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042" y="1095149"/>
            <a:ext cx="964459" cy="964459"/>
          </a:xfrm>
          <a:prstGeom prst="rect">
            <a:avLst/>
          </a:prstGeom>
        </p:spPr>
      </p:pic>
      <p:sp>
        <p:nvSpPr>
          <p:cNvPr id="39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8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7B02F-ADB2-4E65-AEE1-C2F2CDB25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B6DE02-DEDA-4F05-BDC2-2C735968C2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FA98E-3B6B-422D-B2C7-CF5F57C87DBD}">
  <ds:schemaRefs>
    <ds:schemaRef ds:uri="http://schemas.microsoft.com/office/infopath/2007/PartnerControls"/>
    <ds:schemaRef ds:uri="http://schemas.openxmlformats.org/package/2006/metadata/core-properties"/>
    <ds:schemaRef ds:uri="c3de3ff6-a0c6-4105-9b2f-fc90d3c25a5e"/>
    <ds:schemaRef ds:uri="http://purl.org/dc/terms/"/>
    <ds:schemaRef ds:uri="http://www.w3.org/XML/1998/namespace"/>
    <ds:schemaRef ds:uri="http://schemas.microsoft.com/office/2006/documentManagement/types"/>
    <ds:schemaRef ds:uri="66e43306-e6d0-475f-a4ce-cec941bf8c9d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259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11</cp:revision>
  <dcterms:created xsi:type="dcterms:W3CDTF">2019-07-04T06:14:36Z</dcterms:created>
  <dcterms:modified xsi:type="dcterms:W3CDTF">2021-10-18T03:43:35Z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