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107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91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96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8108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837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943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928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235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528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64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362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19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esternsydney.edu.au/studysmart/home/study_smart_zon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studysmart/home/academic_integrity_and_plagiarism/what_is_it" TargetMode="External"/><Relationship Id="rId12" Type="http://schemas.openxmlformats.org/officeDocument/2006/relationships/hyperlink" Target="https://westernsydney.edu.au/studysmart/home/self-help_resources/downloa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library.westernsydney.edu.au/main/guides/referencing-citation" TargetMode="External"/><Relationship Id="rId11" Type="http://schemas.openxmlformats.org/officeDocument/2006/relationships/hyperlink" Target="https://www.westernsydney.edu.au/studysmart/home/study_smart_online" TargetMode="External"/><Relationship Id="rId5" Type="http://schemas.openxmlformats.org/officeDocument/2006/relationships/hyperlink" Target="https://library.westernsydney.edu.au/main/guides/referencing-citation/i:Cite" TargetMode="External"/><Relationship Id="rId10" Type="http://schemas.openxmlformats.org/officeDocument/2006/relationships/hyperlink" Target="https://library.westernsydney.edu.au/assignmentcalculator/" TargetMode="External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vuws.westernsydney.edu.au/webapps/blackboard/content/listContentEditable.jsp?content_id=_6542634_1&amp;course_id=_37099_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807804"/>
            <a:ext cx="12192000" cy="466920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06748" y="1004366"/>
            <a:ext cx="5007219" cy="284613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3" y="225895"/>
            <a:ext cx="9744999" cy="61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SUCCESS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794" y="176113"/>
            <a:ext cx="1778315" cy="73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65430" y="1878202"/>
            <a:ext cx="5124738" cy="189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Requirements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your Learning Guide and refer to the marking rubrics to find out what’s expected and which referencing style to use.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Contact your tutor for more help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431485" y="1004368"/>
            <a:ext cx="6457454" cy="523375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52232" y="2194948"/>
            <a:ext cx="6415966" cy="389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Refer to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Academic Integrity Website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to ensure you are doing the right thing.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I:CITE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assist with your referencing. Check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Library Referencing and Citation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guide.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Study Smart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more tips on studying with academic integrity.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4" y="1046288"/>
            <a:ext cx="860390" cy="8603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672" y="1004361"/>
            <a:ext cx="1320821" cy="1320821"/>
          </a:xfrm>
          <a:prstGeom prst="rect">
            <a:avLst/>
          </a:prstGeom>
        </p:spPr>
      </p:pic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306749" y="4089399"/>
            <a:ext cx="5007220" cy="214871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195" y="4015735"/>
            <a:ext cx="5007220" cy="221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Assessment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Assignment Calculator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Study Smart Online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O</a:t>
            </a:r>
            <a:r>
              <a:rPr kumimoji="0" lang="en-AU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nline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 resources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Study Smart Officers</a:t>
            </a:r>
            <a:endParaRPr lang="en-US" sz="180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The Writing Lab vUWS site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1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OLE</cp:lastModifiedBy>
  <cp:revision>9</cp:revision>
  <dcterms:created xsi:type="dcterms:W3CDTF">2019-07-04T06:14:36Z</dcterms:created>
  <dcterms:modified xsi:type="dcterms:W3CDTF">2021-07-08T00:09:11Z</dcterms:modified>
</cp:coreProperties>
</file>