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7" r:id="rId2"/>
    <p:sldId id="342" r:id="rId3"/>
    <p:sldId id="343" r:id="rId4"/>
    <p:sldId id="350" r:id="rId5"/>
    <p:sldId id="347" r:id="rId6"/>
    <p:sldId id="345" r:id="rId7"/>
    <p:sldId id="337" r:id="rId8"/>
    <p:sldId id="339" r:id="rId9"/>
    <p:sldId id="351" r:id="rId10"/>
    <p:sldId id="338" r:id="rId11"/>
    <p:sldId id="340" r:id="rId12"/>
    <p:sldId id="348" r:id="rId13"/>
    <p:sldId id="352" r:id="rId14"/>
    <p:sldId id="349" r:id="rId15"/>
    <p:sldId id="341" r:id="rId16"/>
    <p:sldId id="346" r:id="rId17"/>
    <p:sldId id="326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13" autoAdjust="0"/>
    <p:restoredTop sz="56021" autoAdjust="0"/>
  </p:normalViewPr>
  <p:slideViewPr>
    <p:cSldViewPr snapToGrid="0">
      <p:cViewPr varScale="1">
        <p:scale>
          <a:sx n="51" d="100"/>
          <a:sy n="51" d="100"/>
        </p:scale>
        <p:origin x="2010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62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image" Target="../media/image10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image" Target="../media/image10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E53EEBB-87DF-47C8-A23D-B95DD5C66291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1A731268-0E6C-4EBE-9FF3-0A5251621300}">
      <dgm:prSet phldrT="[Text]" custT="1"/>
      <dgm:spPr>
        <a:solidFill>
          <a:srgbClr val="008080"/>
        </a:solidFill>
      </dgm:spPr>
      <dgm:t>
        <a:bodyPr/>
        <a:lstStyle/>
        <a:p>
          <a:endParaRPr lang="en-AU" sz="2000" b="1" dirty="0" smtClean="0"/>
        </a:p>
        <a:p>
          <a:r>
            <a:rPr lang="en-AU" sz="1800" b="1" dirty="0" smtClean="0"/>
            <a:t>Expert advice via phone and website</a:t>
          </a:r>
          <a:endParaRPr lang="en-AU" sz="1800" b="1" dirty="0"/>
        </a:p>
      </dgm:t>
    </dgm:pt>
    <dgm:pt modelId="{57C7344F-6C81-4D20-BDA5-F580281303D6}" type="parTrans" cxnId="{13AF2447-4034-4C3B-BB52-5B74FC113238}">
      <dgm:prSet/>
      <dgm:spPr/>
      <dgm:t>
        <a:bodyPr/>
        <a:lstStyle/>
        <a:p>
          <a:endParaRPr lang="en-AU"/>
        </a:p>
      </dgm:t>
    </dgm:pt>
    <dgm:pt modelId="{23C68F22-A172-48FC-82E2-C9F83FC3B1D2}" type="sibTrans" cxnId="{13AF2447-4034-4C3B-BB52-5B74FC113238}">
      <dgm:prSet/>
      <dgm:spPr/>
      <dgm:t>
        <a:bodyPr/>
        <a:lstStyle/>
        <a:p>
          <a:endParaRPr lang="en-AU"/>
        </a:p>
      </dgm:t>
    </dgm:pt>
    <dgm:pt modelId="{5748E8B7-F85D-437E-A810-6DDB0D106E8C}">
      <dgm:prSet phldrT="[Text]" custT="1"/>
      <dgm:spPr>
        <a:solidFill>
          <a:srgbClr val="008080"/>
        </a:solidFill>
      </dgm:spPr>
      <dgm:t>
        <a:bodyPr/>
        <a:lstStyle/>
        <a:p>
          <a:endParaRPr lang="en-AU" sz="2000" b="1" dirty="0" smtClean="0"/>
        </a:p>
        <a:p>
          <a:r>
            <a:rPr lang="en-AU" sz="1400" b="1" dirty="0" smtClean="0"/>
            <a:t>Workplace modifications, training and support</a:t>
          </a:r>
          <a:endParaRPr lang="en-AU" sz="1400" b="1" dirty="0"/>
        </a:p>
      </dgm:t>
    </dgm:pt>
    <dgm:pt modelId="{BEB61401-C568-4888-BBF6-8818F37E68C6}" type="parTrans" cxnId="{61F0FCE3-0A2F-4593-8A21-40D2EC6ECF7C}">
      <dgm:prSet/>
      <dgm:spPr/>
      <dgm:t>
        <a:bodyPr/>
        <a:lstStyle/>
        <a:p>
          <a:endParaRPr lang="en-AU"/>
        </a:p>
      </dgm:t>
    </dgm:pt>
    <dgm:pt modelId="{CEAEDA0A-D423-4F9E-B157-EBA9BFB0AF84}" type="sibTrans" cxnId="{61F0FCE3-0A2F-4593-8A21-40D2EC6ECF7C}">
      <dgm:prSet/>
      <dgm:spPr/>
      <dgm:t>
        <a:bodyPr/>
        <a:lstStyle/>
        <a:p>
          <a:endParaRPr lang="en-AU"/>
        </a:p>
      </dgm:t>
    </dgm:pt>
    <dgm:pt modelId="{36A0CF56-595B-4EA3-8B26-6EEC3C7B89AC}">
      <dgm:prSet phldrT="[Text]"/>
      <dgm:spPr>
        <a:solidFill>
          <a:srgbClr val="008080"/>
        </a:solidFill>
      </dgm:spPr>
      <dgm:t>
        <a:bodyPr/>
        <a:lstStyle/>
        <a:p>
          <a:endParaRPr lang="en-AU" b="1" dirty="0" smtClean="0"/>
        </a:p>
        <a:p>
          <a:r>
            <a:rPr lang="en-AU" b="1" dirty="0" smtClean="0"/>
            <a:t>Employer engagement services </a:t>
          </a:r>
          <a:endParaRPr lang="en-AU" b="1" dirty="0"/>
        </a:p>
      </dgm:t>
    </dgm:pt>
    <dgm:pt modelId="{C1285F54-008D-4181-9FA1-48D0F43121B3}" type="parTrans" cxnId="{C89F925E-7783-416A-81BB-E0F9FE44DDC0}">
      <dgm:prSet/>
      <dgm:spPr/>
      <dgm:t>
        <a:bodyPr/>
        <a:lstStyle/>
        <a:p>
          <a:endParaRPr lang="en-AU"/>
        </a:p>
      </dgm:t>
    </dgm:pt>
    <dgm:pt modelId="{91CCD157-B78A-44E9-82C4-86C1B2DA8561}" type="sibTrans" cxnId="{C89F925E-7783-416A-81BB-E0F9FE44DDC0}">
      <dgm:prSet/>
      <dgm:spPr/>
      <dgm:t>
        <a:bodyPr/>
        <a:lstStyle/>
        <a:p>
          <a:endParaRPr lang="en-AU"/>
        </a:p>
      </dgm:t>
    </dgm:pt>
    <dgm:pt modelId="{E32F797D-03FE-4D66-8E1A-28439ADDF1FB}">
      <dgm:prSet phldrT="[Text]"/>
      <dgm:spPr>
        <a:solidFill>
          <a:srgbClr val="008080"/>
        </a:solidFill>
      </dgm:spPr>
      <dgm:t>
        <a:bodyPr/>
        <a:lstStyle/>
        <a:p>
          <a:endParaRPr lang="en-AU" b="1" dirty="0" smtClean="0"/>
        </a:p>
        <a:p>
          <a:r>
            <a:rPr lang="en-AU" b="1" dirty="0" smtClean="0"/>
            <a:t>Complaints Resolution and Referral Service</a:t>
          </a:r>
          <a:endParaRPr lang="en-AU" b="1" dirty="0"/>
        </a:p>
      </dgm:t>
    </dgm:pt>
    <dgm:pt modelId="{BD1045FA-F42A-48CA-9F29-AA8F9EEC42B7}" type="parTrans" cxnId="{61CBE39F-67A0-463A-A0D9-F0276DE105E1}">
      <dgm:prSet/>
      <dgm:spPr/>
      <dgm:t>
        <a:bodyPr/>
        <a:lstStyle/>
        <a:p>
          <a:endParaRPr lang="en-AU"/>
        </a:p>
      </dgm:t>
    </dgm:pt>
    <dgm:pt modelId="{28EA3EF6-F82E-4C74-9473-629C206615D7}" type="sibTrans" cxnId="{61CBE39F-67A0-463A-A0D9-F0276DE105E1}">
      <dgm:prSet/>
      <dgm:spPr/>
      <dgm:t>
        <a:bodyPr/>
        <a:lstStyle/>
        <a:p>
          <a:endParaRPr lang="en-AU"/>
        </a:p>
      </dgm:t>
    </dgm:pt>
    <dgm:pt modelId="{74D7DA37-3A43-4031-9023-BB40DF758C52}">
      <dgm:prSet phldrT="[Text]"/>
      <dgm:spPr>
        <a:solidFill>
          <a:srgbClr val="008080"/>
        </a:solidFill>
      </dgm:spPr>
      <dgm:t>
        <a:bodyPr/>
        <a:lstStyle/>
        <a:p>
          <a:endParaRPr lang="en-AU" b="1" dirty="0" smtClean="0"/>
        </a:p>
        <a:p>
          <a:r>
            <a:rPr lang="en-AU" b="1" dirty="0" smtClean="0"/>
            <a:t>National Disability Abuse and Neglect Hotline </a:t>
          </a:r>
          <a:endParaRPr lang="en-AU" b="1" dirty="0"/>
        </a:p>
      </dgm:t>
    </dgm:pt>
    <dgm:pt modelId="{1B12E860-FDAE-49D6-92D9-CE21EDC808EF}" type="parTrans" cxnId="{6456111E-ED19-4461-88C5-1E310F0249AD}">
      <dgm:prSet/>
      <dgm:spPr/>
      <dgm:t>
        <a:bodyPr/>
        <a:lstStyle/>
        <a:p>
          <a:endParaRPr lang="en-AU"/>
        </a:p>
      </dgm:t>
    </dgm:pt>
    <dgm:pt modelId="{D9BE1644-C2CE-476E-A13F-3E60BE427F49}" type="sibTrans" cxnId="{6456111E-ED19-4461-88C5-1E310F0249AD}">
      <dgm:prSet/>
      <dgm:spPr/>
      <dgm:t>
        <a:bodyPr/>
        <a:lstStyle/>
        <a:p>
          <a:endParaRPr lang="en-AU"/>
        </a:p>
      </dgm:t>
    </dgm:pt>
    <dgm:pt modelId="{5E9813B7-BCF1-48D3-84AD-A5DDC99C2D03}" type="pres">
      <dgm:prSet presAssocID="{DE53EEBB-87DF-47C8-A23D-B95DD5C6629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AU"/>
        </a:p>
      </dgm:t>
    </dgm:pt>
    <dgm:pt modelId="{BE86EF1F-A9A9-4F79-9632-A5B155E7B025}" type="pres">
      <dgm:prSet presAssocID="{DE53EEBB-87DF-47C8-A23D-B95DD5C66291}" presName="bkgdShp" presStyleLbl="alignAccFollowNode1" presStyleIdx="0" presStyleCnt="1" custLinFactNeighborX="-3461" custLinFactNeighborY="-25398"/>
      <dgm:spPr/>
    </dgm:pt>
    <dgm:pt modelId="{F9B51935-4297-49D9-B204-659D8AF1AE56}" type="pres">
      <dgm:prSet presAssocID="{DE53EEBB-87DF-47C8-A23D-B95DD5C66291}" presName="linComp" presStyleCnt="0"/>
      <dgm:spPr/>
    </dgm:pt>
    <dgm:pt modelId="{FB6E6424-6635-4A48-9F0A-BF92168F9C12}" type="pres">
      <dgm:prSet presAssocID="{1A731268-0E6C-4EBE-9FF3-0A5251621300}" presName="compNode" presStyleCnt="0"/>
      <dgm:spPr/>
    </dgm:pt>
    <dgm:pt modelId="{1250EEC4-C60A-4B4A-8878-44B4D4189F87}" type="pres">
      <dgm:prSet presAssocID="{1A731268-0E6C-4EBE-9FF3-0A525162130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D1AC2928-AF07-4AE2-8A36-71DF56E2A9F8}" type="pres">
      <dgm:prSet presAssocID="{1A731268-0E6C-4EBE-9FF3-0A5251621300}" presName="invisiNode" presStyleLbl="node1" presStyleIdx="0" presStyleCnt="5"/>
      <dgm:spPr/>
    </dgm:pt>
    <dgm:pt modelId="{C5270235-0E00-4763-92A4-B5C5DEBF330B}" type="pres">
      <dgm:prSet presAssocID="{1A731268-0E6C-4EBE-9FF3-0A5251621300}" presName="imagNode" presStyleLbl="fgImgPlac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  <dgm:extLst>
        <a:ext uri="{E40237B7-FDA0-4F09-8148-C483321AD2D9}">
          <dgm14:cNvPr xmlns:dgm14="http://schemas.microsoft.com/office/drawing/2010/diagram" id="0" name="" descr="image of a computer"/>
        </a:ext>
      </dgm:extLst>
    </dgm:pt>
    <dgm:pt modelId="{9D72D71A-230D-4E81-AC4E-6C81ACD8CC4C}" type="pres">
      <dgm:prSet presAssocID="{23C68F22-A172-48FC-82E2-C9F83FC3B1D2}" presName="sibTrans" presStyleLbl="sibTrans2D1" presStyleIdx="0" presStyleCnt="0"/>
      <dgm:spPr/>
      <dgm:t>
        <a:bodyPr/>
        <a:lstStyle/>
        <a:p>
          <a:endParaRPr lang="en-AU"/>
        </a:p>
      </dgm:t>
    </dgm:pt>
    <dgm:pt modelId="{1E46C9BB-1EE8-4FC1-B017-63750049B0EF}" type="pres">
      <dgm:prSet presAssocID="{5748E8B7-F85D-437E-A810-6DDB0D106E8C}" presName="compNode" presStyleCnt="0"/>
      <dgm:spPr/>
    </dgm:pt>
    <dgm:pt modelId="{E63C2A47-BCE5-40B3-977F-9D613DA05A3D}" type="pres">
      <dgm:prSet presAssocID="{5748E8B7-F85D-437E-A810-6DDB0D106E8C}" presName="node" presStyleLbl="node1" presStyleIdx="1" presStyleCnt="5" custScaleX="107206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7EF70D9A-AEA7-4B00-93BF-79E4478568EC}" type="pres">
      <dgm:prSet presAssocID="{5748E8B7-F85D-437E-A810-6DDB0D106E8C}" presName="invisiNode" presStyleLbl="node1" presStyleIdx="1" presStyleCnt="5"/>
      <dgm:spPr/>
    </dgm:pt>
    <dgm:pt modelId="{C062093F-3563-4D4D-9192-5E257FA4DC02}" type="pres">
      <dgm:prSet presAssocID="{5748E8B7-F85D-437E-A810-6DDB0D106E8C}" presName="imagNode" presStyleLbl="fgImgPlace1" presStyleIdx="1" presStyleCnt="5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  <dgm:extLst>
        <a:ext uri="{E40237B7-FDA0-4F09-8148-C483321AD2D9}">
          <dgm14:cNvPr xmlns:dgm14="http://schemas.microsoft.com/office/drawing/2010/diagram" id="0" name="" descr="image of a dollar sign"/>
        </a:ext>
      </dgm:extLst>
    </dgm:pt>
    <dgm:pt modelId="{71E2D35A-807E-48A7-961E-8C2BECB1C123}" type="pres">
      <dgm:prSet presAssocID="{CEAEDA0A-D423-4F9E-B157-EBA9BFB0AF84}" presName="sibTrans" presStyleLbl="sibTrans2D1" presStyleIdx="0" presStyleCnt="0"/>
      <dgm:spPr/>
      <dgm:t>
        <a:bodyPr/>
        <a:lstStyle/>
        <a:p>
          <a:endParaRPr lang="en-AU"/>
        </a:p>
      </dgm:t>
    </dgm:pt>
    <dgm:pt modelId="{A5938C2E-3A07-48B5-8F4F-99BD37E76357}" type="pres">
      <dgm:prSet presAssocID="{36A0CF56-595B-4EA3-8B26-6EEC3C7B89AC}" presName="compNode" presStyleCnt="0"/>
      <dgm:spPr/>
    </dgm:pt>
    <dgm:pt modelId="{B373A835-30C4-4257-9C90-C76E51D6343B}" type="pres">
      <dgm:prSet presAssocID="{36A0CF56-595B-4EA3-8B26-6EEC3C7B89AC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3E7EE768-C5CE-4EE4-A684-8CC2008A7B8C}" type="pres">
      <dgm:prSet presAssocID="{36A0CF56-595B-4EA3-8B26-6EEC3C7B89AC}" presName="invisiNode" presStyleLbl="node1" presStyleIdx="2" presStyleCnt="5"/>
      <dgm:spPr/>
    </dgm:pt>
    <dgm:pt modelId="{981572EF-10DB-43E4-9EFE-3F4E162AC6BC}" type="pres">
      <dgm:prSet presAssocID="{36A0CF56-595B-4EA3-8B26-6EEC3C7B89AC}" presName="imagNode" presStyleLbl="fgImgPlace1" presStyleIdx="2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  <dgm:extLst>
        <a:ext uri="{E40237B7-FDA0-4F09-8148-C483321AD2D9}">
          <dgm14:cNvPr xmlns:dgm14="http://schemas.microsoft.com/office/drawing/2010/diagram" id="0" name="" descr="image of two heads"/>
        </a:ext>
      </dgm:extLst>
    </dgm:pt>
    <dgm:pt modelId="{8C2CABFE-BCD3-4C64-A8DA-BC325DF7A2DB}" type="pres">
      <dgm:prSet presAssocID="{91CCD157-B78A-44E9-82C4-86C1B2DA8561}" presName="sibTrans" presStyleLbl="sibTrans2D1" presStyleIdx="0" presStyleCnt="0"/>
      <dgm:spPr/>
      <dgm:t>
        <a:bodyPr/>
        <a:lstStyle/>
        <a:p>
          <a:endParaRPr lang="en-AU"/>
        </a:p>
      </dgm:t>
    </dgm:pt>
    <dgm:pt modelId="{6FD5FB97-2F63-44CB-9EA3-8D8D51029307}" type="pres">
      <dgm:prSet presAssocID="{E32F797D-03FE-4D66-8E1A-28439ADDF1FB}" presName="compNode" presStyleCnt="0"/>
      <dgm:spPr/>
    </dgm:pt>
    <dgm:pt modelId="{AE935F9C-51E6-47D7-A7D9-308124238187}" type="pres">
      <dgm:prSet presAssocID="{E32F797D-03FE-4D66-8E1A-28439ADDF1FB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7A15F474-DCC9-4519-A59E-BC1CB358F4C9}" type="pres">
      <dgm:prSet presAssocID="{E32F797D-03FE-4D66-8E1A-28439ADDF1FB}" presName="invisiNode" presStyleLbl="node1" presStyleIdx="3" presStyleCnt="5"/>
      <dgm:spPr/>
    </dgm:pt>
    <dgm:pt modelId="{C07ED23B-2339-402F-AF17-A30F2B49CF43}" type="pres">
      <dgm:prSet presAssocID="{E32F797D-03FE-4D66-8E1A-28439ADDF1FB}" presName="imagNode" presStyleLbl="fgImgPlace1" presStyleIdx="3" presStyleCnt="5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  <dgm:extLst>
        <a:ext uri="{E40237B7-FDA0-4F09-8148-C483321AD2D9}">
          <dgm14:cNvPr xmlns:dgm14="http://schemas.microsoft.com/office/drawing/2010/diagram" id="0" name="" descr="image of a handshake"/>
        </a:ext>
      </dgm:extLst>
    </dgm:pt>
    <dgm:pt modelId="{7FCC79A5-A035-4124-95F0-0335C9E6377D}" type="pres">
      <dgm:prSet presAssocID="{28EA3EF6-F82E-4C74-9473-629C206615D7}" presName="sibTrans" presStyleLbl="sibTrans2D1" presStyleIdx="0" presStyleCnt="0"/>
      <dgm:spPr/>
      <dgm:t>
        <a:bodyPr/>
        <a:lstStyle/>
        <a:p>
          <a:endParaRPr lang="en-AU"/>
        </a:p>
      </dgm:t>
    </dgm:pt>
    <dgm:pt modelId="{88D0E7B7-97CD-4CEA-97A5-7310BE1C3F11}" type="pres">
      <dgm:prSet presAssocID="{74D7DA37-3A43-4031-9023-BB40DF758C52}" presName="compNode" presStyleCnt="0"/>
      <dgm:spPr/>
    </dgm:pt>
    <dgm:pt modelId="{3CC7D07A-5554-4E04-9B1B-56D8D0E482AD}" type="pres">
      <dgm:prSet presAssocID="{74D7DA37-3A43-4031-9023-BB40DF758C52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C721DD07-797F-49C3-8C44-17AB3E0CE731}" type="pres">
      <dgm:prSet presAssocID="{74D7DA37-3A43-4031-9023-BB40DF758C52}" presName="invisiNode" presStyleLbl="node1" presStyleIdx="4" presStyleCnt="5"/>
      <dgm:spPr/>
    </dgm:pt>
    <dgm:pt modelId="{646C623B-9993-4DD4-8327-F1236C578164}" type="pres">
      <dgm:prSet presAssocID="{74D7DA37-3A43-4031-9023-BB40DF758C52}" presName="imagNode" presStyleLbl="fgImgPlace1" presStyleIdx="4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  <dgm:extLst>
        <a:ext uri="{E40237B7-FDA0-4F09-8148-C483321AD2D9}">
          <dgm14:cNvPr xmlns:dgm14="http://schemas.microsoft.com/office/drawing/2010/diagram" id="0" name="" descr="image of binoculars"/>
        </a:ext>
      </dgm:extLst>
    </dgm:pt>
  </dgm:ptLst>
  <dgm:cxnLst>
    <dgm:cxn modelId="{5A640675-3630-49CF-BD98-09F9E263EBD0}" type="presOf" srcId="{1A731268-0E6C-4EBE-9FF3-0A5251621300}" destId="{1250EEC4-C60A-4B4A-8878-44B4D4189F87}" srcOrd="0" destOrd="0" presId="urn:microsoft.com/office/officeart/2005/8/layout/pList2"/>
    <dgm:cxn modelId="{6FE92C61-641D-4388-BD70-2BF035CBAD0A}" type="presOf" srcId="{23C68F22-A172-48FC-82E2-C9F83FC3B1D2}" destId="{9D72D71A-230D-4E81-AC4E-6C81ACD8CC4C}" srcOrd="0" destOrd="0" presId="urn:microsoft.com/office/officeart/2005/8/layout/pList2"/>
    <dgm:cxn modelId="{6456111E-ED19-4461-88C5-1E310F0249AD}" srcId="{DE53EEBB-87DF-47C8-A23D-B95DD5C66291}" destId="{74D7DA37-3A43-4031-9023-BB40DF758C52}" srcOrd="4" destOrd="0" parTransId="{1B12E860-FDAE-49D6-92D9-CE21EDC808EF}" sibTransId="{D9BE1644-C2CE-476E-A13F-3E60BE427F49}"/>
    <dgm:cxn modelId="{537B1A78-6FC8-4419-BB81-44C7947E045A}" type="presOf" srcId="{DE53EEBB-87DF-47C8-A23D-B95DD5C66291}" destId="{5E9813B7-BCF1-48D3-84AD-A5DDC99C2D03}" srcOrd="0" destOrd="0" presId="urn:microsoft.com/office/officeart/2005/8/layout/pList2"/>
    <dgm:cxn modelId="{92518ED1-5D1A-45D0-BA91-6C6D78D8477B}" type="presOf" srcId="{5748E8B7-F85D-437E-A810-6DDB0D106E8C}" destId="{E63C2A47-BCE5-40B3-977F-9D613DA05A3D}" srcOrd="0" destOrd="0" presId="urn:microsoft.com/office/officeart/2005/8/layout/pList2"/>
    <dgm:cxn modelId="{30E3B1F6-010F-4713-A0CA-A8143655B1D1}" type="presOf" srcId="{E32F797D-03FE-4D66-8E1A-28439ADDF1FB}" destId="{AE935F9C-51E6-47D7-A7D9-308124238187}" srcOrd="0" destOrd="0" presId="urn:microsoft.com/office/officeart/2005/8/layout/pList2"/>
    <dgm:cxn modelId="{8651C4E0-D313-40DB-943D-9DF6968BBD1B}" type="presOf" srcId="{91CCD157-B78A-44E9-82C4-86C1B2DA8561}" destId="{8C2CABFE-BCD3-4C64-A8DA-BC325DF7A2DB}" srcOrd="0" destOrd="0" presId="urn:microsoft.com/office/officeart/2005/8/layout/pList2"/>
    <dgm:cxn modelId="{32C2EAA6-4E37-46C1-9A9E-12368FD488A5}" type="presOf" srcId="{36A0CF56-595B-4EA3-8B26-6EEC3C7B89AC}" destId="{B373A835-30C4-4257-9C90-C76E51D6343B}" srcOrd="0" destOrd="0" presId="urn:microsoft.com/office/officeart/2005/8/layout/pList2"/>
    <dgm:cxn modelId="{13AF2447-4034-4C3B-BB52-5B74FC113238}" srcId="{DE53EEBB-87DF-47C8-A23D-B95DD5C66291}" destId="{1A731268-0E6C-4EBE-9FF3-0A5251621300}" srcOrd="0" destOrd="0" parTransId="{57C7344F-6C81-4D20-BDA5-F580281303D6}" sibTransId="{23C68F22-A172-48FC-82E2-C9F83FC3B1D2}"/>
    <dgm:cxn modelId="{AC88A09B-BE2B-491C-998F-0E036F37EA8D}" type="presOf" srcId="{28EA3EF6-F82E-4C74-9473-629C206615D7}" destId="{7FCC79A5-A035-4124-95F0-0335C9E6377D}" srcOrd="0" destOrd="0" presId="urn:microsoft.com/office/officeart/2005/8/layout/pList2"/>
    <dgm:cxn modelId="{61F0FCE3-0A2F-4593-8A21-40D2EC6ECF7C}" srcId="{DE53EEBB-87DF-47C8-A23D-B95DD5C66291}" destId="{5748E8B7-F85D-437E-A810-6DDB0D106E8C}" srcOrd="1" destOrd="0" parTransId="{BEB61401-C568-4888-BBF6-8818F37E68C6}" sibTransId="{CEAEDA0A-D423-4F9E-B157-EBA9BFB0AF84}"/>
    <dgm:cxn modelId="{DFC76292-B501-4A9D-A8BA-F9B42AFDAD28}" type="presOf" srcId="{74D7DA37-3A43-4031-9023-BB40DF758C52}" destId="{3CC7D07A-5554-4E04-9B1B-56D8D0E482AD}" srcOrd="0" destOrd="0" presId="urn:microsoft.com/office/officeart/2005/8/layout/pList2"/>
    <dgm:cxn modelId="{63C0C315-643F-442E-A580-48515B6C3A6E}" type="presOf" srcId="{CEAEDA0A-D423-4F9E-B157-EBA9BFB0AF84}" destId="{71E2D35A-807E-48A7-961E-8C2BECB1C123}" srcOrd="0" destOrd="0" presId="urn:microsoft.com/office/officeart/2005/8/layout/pList2"/>
    <dgm:cxn modelId="{C89F925E-7783-416A-81BB-E0F9FE44DDC0}" srcId="{DE53EEBB-87DF-47C8-A23D-B95DD5C66291}" destId="{36A0CF56-595B-4EA3-8B26-6EEC3C7B89AC}" srcOrd="2" destOrd="0" parTransId="{C1285F54-008D-4181-9FA1-48D0F43121B3}" sibTransId="{91CCD157-B78A-44E9-82C4-86C1B2DA8561}"/>
    <dgm:cxn modelId="{61CBE39F-67A0-463A-A0D9-F0276DE105E1}" srcId="{DE53EEBB-87DF-47C8-A23D-B95DD5C66291}" destId="{E32F797D-03FE-4D66-8E1A-28439ADDF1FB}" srcOrd="3" destOrd="0" parTransId="{BD1045FA-F42A-48CA-9F29-AA8F9EEC42B7}" sibTransId="{28EA3EF6-F82E-4C74-9473-629C206615D7}"/>
    <dgm:cxn modelId="{3DEF6824-F777-499B-BFCF-8FB9E75A21BE}" type="presParOf" srcId="{5E9813B7-BCF1-48D3-84AD-A5DDC99C2D03}" destId="{BE86EF1F-A9A9-4F79-9632-A5B155E7B025}" srcOrd="0" destOrd="0" presId="urn:microsoft.com/office/officeart/2005/8/layout/pList2"/>
    <dgm:cxn modelId="{4FD7085D-C53B-4CB1-B018-9A7AE8F7754A}" type="presParOf" srcId="{5E9813B7-BCF1-48D3-84AD-A5DDC99C2D03}" destId="{F9B51935-4297-49D9-B204-659D8AF1AE56}" srcOrd="1" destOrd="0" presId="urn:microsoft.com/office/officeart/2005/8/layout/pList2"/>
    <dgm:cxn modelId="{451D0A43-D83E-40FB-8C9E-BCB5E7901943}" type="presParOf" srcId="{F9B51935-4297-49D9-B204-659D8AF1AE56}" destId="{FB6E6424-6635-4A48-9F0A-BF92168F9C12}" srcOrd="0" destOrd="0" presId="urn:microsoft.com/office/officeart/2005/8/layout/pList2"/>
    <dgm:cxn modelId="{38A2EE92-8809-4965-9FF4-63A7DCBA765F}" type="presParOf" srcId="{FB6E6424-6635-4A48-9F0A-BF92168F9C12}" destId="{1250EEC4-C60A-4B4A-8878-44B4D4189F87}" srcOrd="0" destOrd="0" presId="urn:microsoft.com/office/officeart/2005/8/layout/pList2"/>
    <dgm:cxn modelId="{34E13B5F-6C07-4968-940A-F0B0A851870B}" type="presParOf" srcId="{FB6E6424-6635-4A48-9F0A-BF92168F9C12}" destId="{D1AC2928-AF07-4AE2-8A36-71DF56E2A9F8}" srcOrd="1" destOrd="0" presId="urn:microsoft.com/office/officeart/2005/8/layout/pList2"/>
    <dgm:cxn modelId="{05E5992E-EB0F-4145-A8AE-D982A307B59A}" type="presParOf" srcId="{FB6E6424-6635-4A48-9F0A-BF92168F9C12}" destId="{C5270235-0E00-4763-92A4-B5C5DEBF330B}" srcOrd="2" destOrd="0" presId="urn:microsoft.com/office/officeart/2005/8/layout/pList2"/>
    <dgm:cxn modelId="{67118AED-C58E-417F-B822-4175894026F5}" type="presParOf" srcId="{F9B51935-4297-49D9-B204-659D8AF1AE56}" destId="{9D72D71A-230D-4E81-AC4E-6C81ACD8CC4C}" srcOrd="1" destOrd="0" presId="urn:microsoft.com/office/officeart/2005/8/layout/pList2"/>
    <dgm:cxn modelId="{F616F8A6-391D-42A3-980C-462633DC3532}" type="presParOf" srcId="{F9B51935-4297-49D9-B204-659D8AF1AE56}" destId="{1E46C9BB-1EE8-4FC1-B017-63750049B0EF}" srcOrd="2" destOrd="0" presId="urn:microsoft.com/office/officeart/2005/8/layout/pList2"/>
    <dgm:cxn modelId="{77FFC068-ECB0-4141-95A9-5CF6CD9DC665}" type="presParOf" srcId="{1E46C9BB-1EE8-4FC1-B017-63750049B0EF}" destId="{E63C2A47-BCE5-40B3-977F-9D613DA05A3D}" srcOrd="0" destOrd="0" presId="urn:microsoft.com/office/officeart/2005/8/layout/pList2"/>
    <dgm:cxn modelId="{42586E42-0875-4093-9100-CCD4F827FD21}" type="presParOf" srcId="{1E46C9BB-1EE8-4FC1-B017-63750049B0EF}" destId="{7EF70D9A-AEA7-4B00-93BF-79E4478568EC}" srcOrd="1" destOrd="0" presId="urn:microsoft.com/office/officeart/2005/8/layout/pList2"/>
    <dgm:cxn modelId="{127BA78C-E1D3-48E9-B9F5-DD134E3D0D14}" type="presParOf" srcId="{1E46C9BB-1EE8-4FC1-B017-63750049B0EF}" destId="{C062093F-3563-4D4D-9192-5E257FA4DC02}" srcOrd="2" destOrd="0" presId="urn:microsoft.com/office/officeart/2005/8/layout/pList2"/>
    <dgm:cxn modelId="{B5752ED4-0525-454F-86AA-DB5E813C3C3D}" type="presParOf" srcId="{F9B51935-4297-49D9-B204-659D8AF1AE56}" destId="{71E2D35A-807E-48A7-961E-8C2BECB1C123}" srcOrd="3" destOrd="0" presId="urn:microsoft.com/office/officeart/2005/8/layout/pList2"/>
    <dgm:cxn modelId="{1729D28F-0485-40FD-960A-E70F0B8CB5FE}" type="presParOf" srcId="{F9B51935-4297-49D9-B204-659D8AF1AE56}" destId="{A5938C2E-3A07-48B5-8F4F-99BD37E76357}" srcOrd="4" destOrd="0" presId="urn:microsoft.com/office/officeart/2005/8/layout/pList2"/>
    <dgm:cxn modelId="{88D87242-2482-4DCE-8088-94A57031384F}" type="presParOf" srcId="{A5938C2E-3A07-48B5-8F4F-99BD37E76357}" destId="{B373A835-30C4-4257-9C90-C76E51D6343B}" srcOrd="0" destOrd="0" presId="urn:microsoft.com/office/officeart/2005/8/layout/pList2"/>
    <dgm:cxn modelId="{ABCBD2DC-E7EC-4B72-B132-57D52CB09E22}" type="presParOf" srcId="{A5938C2E-3A07-48B5-8F4F-99BD37E76357}" destId="{3E7EE768-C5CE-4EE4-A684-8CC2008A7B8C}" srcOrd="1" destOrd="0" presId="urn:microsoft.com/office/officeart/2005/8/layout/pList2"/>
    <dgm:cxn modelId="{8B9A0D61-45A5-4E3A-B44F-58338284CF3C}" type="presParOf" srcId="{A5938C2E-3A07-48B5-8F4F-99BD37E76357}" destId="{981572EF-10DB-43E4-9EFE-3F4E162AC6BC}" srcOrd="2" destOrd="0" presId="urn:microsoft.com/office/officeart/2005/8/layout/pList2"/>
    <dgm:cxn modelId="{29F08BD7-3BD7-4424-B93D-289F2330CB51}" type="presParOf" srcId="{F9B51935-4297-49D9-B204-659D8AF1AE56}" destId="{8C2CABFE-BCD3-4C64-A8DA-BC325DF7A2DB}" srcOrd="5" destOrd="0" presId="urn:microsoft.com/office/officeart/2005/8/layout/pList2"/>
    <dgm:cxn modelId="{900B4CB5-5C36-436F-AB53-F1DFBCF61196}" type="presParOf" srcId="{F9B51935-4297-49D9-B204-659D8AF1AE56}" destId="{6FD5FB97-2F63-44CB-9EA3-8D8D51029307}" srcOrd="6" destOrd="0" presId="urn:microsoft.com/office/officeart/2005/8/layout/pList2"/>
    <dgm:cxn modelId="{57901882-3704-4225-B0EB-6BA97A82E737}" type="presParOf" srcId="{6FD5FB97-2F63-44CB-9EA3-8D8D51029307}" destId="{AE935F9C-51E6-47D7-A7D9-308124238187}" srcOrd="0" destOrd="0" presId="urn:microsoft.com/office/officeart/2005/8/layout/pList2"/>
    <dgm:cxn modelId="{01BD3C24-7DFB-4934-84CA-2E845D147977}" type="presParOf" srcId="{6FD5FB97-2F63-44CB-9EA3-8D8D51029307}" destId="{7A15F474-DCC9-4519-A59E-BC1CB358F4C9}" srcOrd="1" destOrd="0" presId="urn:microsoft.com/office/officeart/2005/8/layout/pList2"/>
    <dgm:cxn modelId="{38FF6D0A-E216-4C9F-96EA-1705DACB1F1C}" type="presParOf" srcId="{6FD5FB97-2F63-44CB-9EA3-8D8D51029307}" destId="{C07ED23B-2339-402F-AF17-A30F2B49CF43}" srcOrd="2" destOrd="0" presId="urn:microsoft.com/office/officeart/2005/8/layout/pList2"/>
    <dgm:cxn modelId="{E126D824-DEAB-41B0-A814-D2073D60562C}" type="presParOf" srcId="{F9B51935-4297-49D9-B204-659D8AF1AE56}" destId="{7FCC79A5-A035-4124-95F0-0335C9E6377D}" srcOrd="7" destOrd="0" presId="urn:microsoft.com/office/officeart/2005/8/layout/pList2"/>
    <dgm:cxn modelId="{972AF986-D80D-48A0-8010-C4D147F020D4}" type="presParOf" srcId="{F9B51935-4297-49D9-B204-659D8AF1AE56}" destId="{88D0E7B7-97CD-4CEA-97A5-7310BE1C3F11}" srcOrd="8" destOrd="0" presId="urn:microsoft.com/office/officeart/2005/8/layout/pList2"/>
    <dgm:cxn modelId="{59F9F4FC-E6F6-46EF-8BFE-560E52CE6266}" type="presParOf" srcId="{88D0E7B7-97CD-4CEA-97A5-7310BE1C3F11}" destId="{3CC7D07A-5554-4E04-9B1B-56D8D0E482AD}" srcOrd="0" destOrd="0" presId="urn:microsoft.com/office/officeart/2005/8/layout/pList2"/>
    <dgm:cxn modelId="{00AF46D7-C5B1-43C8-A4AE-753527B88075}" type="presParOf" srcId="{88D0E7B7-97CD-4CEA-97A5-7310BE1C3F11}" destId="{C721DD07-797F-49C3-8C44-17AB3E0CE731}" srcOrd="1" destOrd="0" presId="urn:microsoft.com/office/officeart/2005/8/layout/pList2"/>
    <dgm:cxn modelId="{21AE0E77-3B00-4C4A-B2BF-1FD6B19256D8}" type="presParOf" srcId="{88D0E7B7-97CD-4CEA-97A5-7310BE1C3F11}" destId="{646C623B-9993-4DD4-8327-F1236C578164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F626ED3-AAE1-4ED2-A7E1-2396E79EF12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86838FF6-B688-4299-AAA0-3AA96A44EC84}">
      <dgm:prSet phldrT="[Text]"/>
      <dgm:spPr>
        <a:solidFill>
          <a:schemeClr val="tx2"/>
        </a:solidFill>
      </dgm:spPr>
      <dgm:t>
        <a:bodyPr/>
        <a:lstStyle/>
        <a:p>
          <a:pPr algn="ctr"/>
          <a:r>
            <a:rPr lang="en-AU" dirty="0" smtClean="0"/>
            <a:t>1800 464 800</a:t>
          </a:r>
          <a:endParaRPr lang="en-AU" dirty="0"/>
        </a:p>
      </dgm:t>
    </dgm:pt>
    <dgm:pt modelId="{B21BEDA4-6EAD-4319-B056-D3E43214447E}" type="parTrans" cxnId="{DB7D8D51-433B-4CE0-9DD6-7ACECA9AFD34}">
      <dgm:prSet/>
      <dgm:spPr/>
      <dgm:t>
        <a:bodyPr/>
        <a:lstStyle/>
        <a:p>
          <a:endParaRPr lang="en-AU"/>
        </a:p>
      </dgm:t>
    </dgm:pt>
    <dgm:pt modelId="{D0D0F0C0-AAD6-4362-B6DD-E7C9F13FD78C}" type="sibTrans" cxnId="{DB7D8D51-433B-4CE0-9DD6-7ACECA9AFD34}">
      <dgm:prSet/>
      <dgm:spPr/>
      <dgm:t>
        <a:bodyPr/>
        <a:lstStyle/>
        <a:p>
          <a:endParaRPr lang="en-AU"/>
        </a:p>
      </dgm:t>
    </dgm:pt>
    <dgm:pt modelId="{5B6E479E-CE24-476C-9933-4A532A558B36}">
      <dgm:prSet phldrT="[Text]"/>
      <dgm:spPr/>
      <dgm:t>
        <a:bodyPr/>
        <a:lstStyle/>
        <a:p>
          <a:r>
            <a:rPr lang="en-AU" dirty="0" smtClean="0"/>
            <a:t>www.jobaccess.gov.au</a:t>
          </a:r>
          <a:endParaRPr lang="en-AU" dirty="0"/>
        </a:p>
      </dgm:t>
    </dgm:pt>
    <dgm:pt modelId="{937A55BF-B199-4AE8-B034-CCD6B27A8989}" type="parTrans" cxnId="{E13E3F74-D533-4BC3-8F05-FC4899AA8761}">
      <dgm:prSet/>
      <dgm:spPr/>
      <dgm:t>
        <a:bodyPr/>
        <a:lstStyle/>
        <a:p>
          <a:endParaRPr lang="en-AU"/>
        </a:p>
      </dgm:t>
    </dgm:pt>
    <dgm:pt modelId="{F34F38D8-26E8-4921-84C4-A2C5BCE0C0FF}" type="sibTrans" cxnId="{E13E3F74-D533-4BC3-8F05-FC4899AA8761}">
      <dgm:prSet/>
      <dgm:spPr/>
      <dgm:t>
        <a:bodyPr/>
        <a:lstStyle/>
        <a:p>
          <a:endParaRPr lang="en-AU"/>
        </a:p>
      </dgm:t>
    </dgm:pt>
    <dgm:pt modelId="{333171DE-2FB7-4C2E-BB0A-4F564DCB58C9}" type="pres">
      <dgm:prSet presAssocID="{BF626ED3-AAE1-4ED2-A7E1-2396E79EF12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AU"/>
        </a:p>
      </dgm:t>
    </dgm:pt>
    <dgm:pt modelId="{B4383ED7-D4A2-4A4B-B073-ED6C58CFCCB5}" type="pres">
      <dgm:prSet presAssocID="{86838FF6-B688-4299-AAA0-3AA96A44EC84}" presName="parentText" presStyleLbl="node1" presStyleIdx="0" presStyleCnt="2" custLinFactY="-49793" custLinFactNeighborX="1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CDFB3C12-BA3C-4895-BD80-7D3001FF232D}" type="pres">
      <dgm:prSet presAssocID="{D0D0F0C0-AAD6-4362-B6DD-E7C9F13FD78C}" presName="spacer" presStyleCnt="0"/>
      <dgm:spPr/>
    </dgm:pt>
    <dgm:pt modelId="{C54CCBE1-D445-41D7-9955-814C8CE72CA7}" type="pres">
      <dgm:prSet presAssocID="{5B6E479E-CE24-476C-9933-4A532A558B36}" presName="parentText" presStyleLbl="node1" presStyleIdx="1" presStyleCnt="2" custLinFactY="-3252" custLinFactNeighborX="1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AU"/>
        </a:p>
      </dgm:t>
    </dgm:pt>
  </dgm:ptLst>
  <dgm:cxnLst>
    <dgm:cxn modelId="{B070044A-FF1E-48F4-9CC6-990764CE2EB8}" type="presOf" srcId="{5B6E479E-CE24-476C-9933-4A532A558B36}" destId="{C54CCBE1-D445-41D7-9955-814C8CE72CA7}" srcOrd="0" destOrd="0" presId="urn:microsoft.com/office/officeart/2005/8/layout/vList2"/>
    <dgm:cxn modelId="{DB7D8D51-433B-4CE0-9DD6-7ACECA9AFD34}" srcId="{BF626ED3-AAE1-4ED2-A7E1-2396E79EF12B}" destId="{86838FF6-B688-4299-AAA0-3AA96A44EC84}" srcOrd="0" destOrd="0" parTransId="{B21BEDA4-6EAD-4319-B056-D3E43214447E}" sibTransId="{D0D0F0C0-AAD6-4362-B6DD-E7C9F13FD78C}"/>
    <dgm:cxn modelId="{01B8AADD-8E59-4289-8A26-4CE192D7AB83}" type="presOf" srcId="{86838FF6-B688-4299-AAA0-3AA96A44EC84}" destId="{B4383ED7-D4A2-4A4B-B073-ED6C58CFCCB5}" srcOrd="0" destOrd="0" presId="urn:microsoft.com/office/officeart/2005/8/layout/vList2"/>
    <dgm:cxn modelId="{E13E3F74-D533-4BC3-8F05-FC4899AA8761}" srcId="{BF626ED3-AAE1-4ED2-A7E1-2396E79EF12B}" destId="{5B6E479E-CE24-476C-9933-4A532A558B36}" srcOrd="1" destOrd="0" parTransId="{937A55BF-B199-4AE8-B034-CCD6B27A8989}" sibTransId="{F34F38D8-26E8-4921-84C4-A2C5BCE0C0FF}"/>
    <dgm:cxn modelId="{2D4ECF28-F231-4BE2-BBBC-9B1FB3B35418}" type="presOf" srcId="{BF626ED3-AAE1-4ED2-A7E1-2396E79EF12B}" destId="{333171DE-2FB7-4C2E-BB0A-4F564DCB58C9}" srcOrd="0" destOrd="0" presId="urn:microsoft.com/office/officeart/2005/8/layout/vList2"/>
    <dgm:cxn modelId="{C5B6A769-5397-426E-AF59-E6611BC3B8E1}" type="presParOf" srcId="{333171DE-2FB7-4C2E-BB0A-4F564DCB58C9}" destId="{B4383ED7-D4A2-4A4B-B073-ED6C58CFCCB5}" srcOrd="0" destOrd="0" presId="urn:microsoft.com/office/officeart/2005/8/layout/vList2"/>
    <dgm:cxn modelId="{92F10AC5-97BC-415F-91B4-6849EC7353E2}" type="presParOf" srcId="{333171DE-2FB7-4C2E-BB0A-4F564DCB58C9}" destId="{CDFB3C12-BA3C-4895-BD80-7D3001FF232D}" srcOrd="1" destOrd="0" presId="urn:microsoft.com/office/officeart/2005/8/layout/vList2"/>
    <dgm:cxn modelId="{B4BD3326-BB31-41CB-ABAE-406127FD8042}" type="presParOf" srcId="{333171DE-2FB7-4C2E-BB0A-4F564DCB58C9}" destId="{C54CCBE1-D445-41D7-9955-814C8CE72CA7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B2C1EDB-BC5D-46F5-9632-BF040EF5857B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BBCDE6CB-EA00-4923-A3F4-82921F7EFE7D}">
      <dgm:prSet phldrT="[Text]"/>
      <dgm:spPr/>
      <dgm:t>
        <a:bodyPr/>
        <a:lstStyle/>
        <a:p>
          <a:r>
            <a:rPr lang="en-AU" dirty="0" smtClean="0"/>
            <a:t>Employment Service Providers</a:t>
          </a:r>
          <a:endParaRPr lang="en-AU" dirty="0"/>
        </a:p>
      </dgm:t>
    </dgm:pt>
    <dgm:pt modelId="{09179E44-3031-44E2-A645-F19C50A69070}" type="parTrans" cxnId="{36EFC179-3350-4098-98F4-4348392E4B65}">
      <dgm:prSet/>
      <dgm:spPr/>
      <dgm:t>
        <a:bodyPr/>
        <a:lstStyle/>
        <a:p>
          <a:endParaRPr lang="en-AU"/>
        </a:p>
      </dgm:t>
    </dgm:pt>
    <dgm:pt modelId="{CBD03E34-756C-42F7-B61E-0ABF226AC9B1}" type="sibTrans" cxnId="{36EFC179-3350-4098-98F4-4348392E4B65}">
      <dgm:prSet/>
      <dgm:spPr/>
    </dgm:pt>
    <dgm:pt modelId="{0F4DEFA3-1EE6-4F2A-8352-2E463972114D}">
      <dgm:prSet phldrT="[Text]"/>
      <dgm:spPr>
        <a:solidFill>
          <a:srgbClr val="009999"/>
        </a:solidFill>
      </dgm:spPr>
      <dgm:t>
        <a:bodyPr/>
        <a:lstStyle/>
        <a:p>
          <a:r>
            <a:rPr lang="en-AU" dirty="0" smtClean="0"/>
            <a:t>Ticket to Work</a:t>
          </a:r>
          <a:endParaRPr lang="en-AU" dirty="0"/>
        </a:p>
      </dgm:t>
    </dgm:pt>
    <dgm:pt modelId="{8B2C98A7-F7C8-4B9D-A5A0-D29BED30C0D5}" type="parTrans" cxnId="{E62634E4-ED89-4B26-A76B-870C019CE314}">
      <dgm:prSet/>
      <dgm:spPr/>
      <dgm:t>
        <a:bodyPr/>
        <a:lstStyle/>
        <a:p>
          <a:endParaRPr lang="en-AU"/>
        </a:p>
      </dgm:t>
    </dgm:pt>
    <dgm:pt modelId="{ED35709E-833A-468A-9A99-1D55CF7399C6}" type="sibTrans" cxnId="{E62634E4-ED89-4B26-A76B-870C019CE314}">
      <dgm:prSet/>
      <dgm:spPr/>
    </dgm:pt>
    <dgm:pt modelId="{73F10CA0-3B6C-40C5-A74B-1E2F1B97EEF4}">
      <dgm:prSet phldrT="[Text]"/>
      <dgm:spPr/>
      <dgm:t>
        <a:bodyPr/>
        <a:lstStyle/>
        <a:p>
          <a:r>
            <a:rPr lang="en-AU" dirty="0" smtClean="0"/>
            <a:t>Online Career Assistance</a:t>
          </a:r>
          <a:endParaRPr lang="en-AU" dirty="0"/>
        </a:p>
      </dgm:t>
    </dgm:pt>
    <dgm:pt modelId="{A3D5A51A-FB80-402C-A1DB-03F953871F44}" type="parTrans" cxnId="{80BC39BB-E72F-491A-B0DF-992C27B2788C}">
      <dgm:prSet/>
      <dgm:spPr/>
      <dgm:t>
        <a:bodyPr/>
        <a:lstStyle/>
        <a:p>
          <a:endParaRPr lang="en-AU"/>
        </a:p>
      </dgm:t>
    </dgm:pt>
    <dgm:pt modelId="{DA960B88-F42B-4684-875C-A75BC35D6536}" type="sibTrans" cxnId="{80BC39BB-E72F-491A-B0DF-992C27B2788C}">
      <dgm:prSet/>
      <dgm:spPr/>
      <dgm:t>
        <a:bodyPr/>
        <a:lstStyle/>
        <a:p>
          <a:endParaRPr lang="en-AU"/>
        </a:p>
      </dgm:t>
    </dgm:pt>
    <dgm:pt modelId="{F3878374-0E0E-4CB4-BBE4-5B578471E449}">
      <dgm:prSet phldrT="[Text]"/>
      <dgm:spPr>
        <a:solidFill>
          <a:srgbClr val="009999"/>
        </a:solidFill>
      </dgm:spPr>
      <dgm:t>
        <a:bodyPr/>
        <a:lstStyle/>
        <a:p>
          <a:r>
            <a:rPr lang="en-AU" dirty="0" smtClean="0"/>
            <a:t>Enabled Employment</a:t>
          </a:r>
          <a:endParaRPr lang="en-AU" dirty="0"/>
        </a:p>
      </dgm:t>
    </dgm:pt>
    <dgm:pt modelId="{3FE4E606-1C6E-4F16-A788-F7D250C9EDED}" type="parTrans" cxnId="{967DD2F1-696A-45B8-8896-E542A96689FE}">
      <dgm:prSet/>
      <dgm:spPr/>
      <dgm:t>
        <a:bodyPr/>
        <a:lstStyle/>
        <a:p>
          <a:endParaRPr lang="en-AU"/>
        </a:p>
      </dgm:t>
    </dgm:pt>
    <dgm:pt modelId="{5E0D8AC7-0C90-423D-B0FF-019557D7EB44}" type="sibTrans" cxnId="{967DD2F1-696A-45B8-8896-E542A96689FE}">
      <dgm:prSet/>
      <dgm:spPr/>
      <dgm:t>
        <a:bodyPr/>
        <a:lstStyle/>
        <a:p>
          <a:endParaRPr lang="en-AU"/>
        </a:p>
      </dgm:t>
    </dgm:pt>
    <dgm:pt modelId="{857CF7E2-820E-40DF-B1A4-E0E5733BD1AF}">
      <dgm:prSet phldrT="[Text]"/>
      <dgm:spPr/>
      <dgm:t>
        <a:bodyPr/>
        <a:lstStyle/>
        <a:p>
          <a:r>
            <a:rPr lang="en-AU" dirty="0" smtClean="0"/>
            <a:t>NDCO </a:t>
          </a:r>
          <a:endParaRPr lang="en-AU" dirty="0"/>
        </a:p>
      </dgm:t>
    </dgm:pt>
    <dgm:pt modelId="{10CF18DD-3139-4978-95DA-B9F21D4DA1AF}" type="parTrans" cxnId="{CBDD79AB-4DCA-4DF7-AEA7-D9792B2704CB}">
      <dgm:prSet/>
      <dgm:spPr/>
      <dgm:t>
        <a:bodyPr/>
        <a:lstStyle/>
        <a:p>
          <a:endParaRPr lang="en-AU"/>
        </a:p>
      </dgm:t>
    </dgm:pt>
    <dgm:pt modelId="{21D067F6-B18A-4168-A421-284041A1B5A1}" type="sibTrans" cxnId="{CBDD79AB-4DCA-4DF7-AEA7-D9792B2704CB}">
      <dgm:prSet/>
      <dgm:spPr/>
      <dgm:t>
        <a:bodyPr/>
        <a:lstStyle/>
        <a:p>
          <a:endParaRPr lang="en-AU"/>
        </a:p>
      </dgm:t>
    </dgm:pt>
    <dgm:pt modelId="{07E3B47B-DC6B-48A8-A574-FE250EE4266B}" type="pres">
      <dgm:prSet presAssocID="{FB2C1EDB-BC5D-46F5-9632-BF040EF5857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AU"/>
        </a:p>
      </dgm:t>
    </dgm:pt>
    <dgm:pt modelId="{816884D6-D4F0-4931-98F7-69EDAEA5EE7E}" type="pres">
      <dgm:prSet presAssocID="{FB2C1EDB-BC5D-46F5-9632-BF040EF5857B}" presName="Name1" presStyleCnt="0"/>
      <dgm:spPr/>
    </dgm:pt>
    <dgm:pt modelId="{D3057585-345F-434A-BE8A-535DC0399C22}" type="pres">
      <dgm:prSet presAssocID="{FB2C1EDB-BC5D-46F5-9632-BF040EF5857B}" presName="cycle" presStyleCnt="0"/>
      <dgm:spPr/>
    </dgm:pt>
    <dgm:pt modelId="{C3230B14-3AB3-4853-955E-C2F3EF34072D}" type="pres">
      <dgm:prSet presAssocID="{FB2C1EDB-BC5D-46F5-9632-BF040EF5857B}" presName="srcNode" presStyleLbl="node1" presStyleIdx="0" presStyleCnt="5"/>
      <dgm:spPr/>
    </dgm:pt>
    <dgm:pt modelId="{FA6818FF-32D3-4B6C-A093-0C5E8DA63B3C}" type="pres">
      <dgm:prSet presAssocID="{FB2C1EDB-BC5D-46F5-9632-BF040EF5857B}" presName="conn" presStyleLbl="parChTrans1D2" presStyleIdx="0" presStyleCnt="1"/>
      <dgm:spPr/>
    </dgm:pt>
    <dgm:pt modelId="{A8EC3AE9-FB85-445E-9EA9-B556B3AB074D}" type="pres">
      <dgm:prSet presAssocID="{FB2C1EDB-BC5D-46F5-9632-BF040EF5857B}" presName="extraNode" presStyleLbl="node1" presStyleIdx="0" presStyleCnt="5"/>
      <dgm:spPr/>
    </dgm:pt>
    <dgm:pt modelId="{965B3EF6-048D-4DA3-A07F-1A60E5A06FBF}" type="pres">
      <dgm:prSet presAssocID="{FB2C1EDB-BC5D-46F5-9632-BF040EF5857B}" presName="dstNode" presStyleLbl="node1" presStyleIdx="0" presStyleCnt="5"/>
      <dgm:spPr/>
    </dgm:pt>
    <dgm:pt modelId="{CDB71DAA-1A7F-4EDA-A00B-651114C67323}" type="pres">
      <dgm:prSet presAssocID="{BBCDE6CB-EA00-4923-A3F4-82921F7EFE7D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87A4489B-142A-4AC0-8E73-7411A23FDD1C}" type="pres">
      <dgm:prSet presAssocID="{BBCDE6CB-EA00-4923-A3F4-82921F7EFE7D}" presName="accent_1" presStyleCnt="0"/>
      <dgm:spPr/>
    </dgm:pt>
    <dgm:pt modelId="{5312E8D1-E323-4FE4-B49A-E5D5C20C3C58}" type="pres">
      <dgm:prSet presAssocID="{BBCDE6CB-EA00-4923-A3F4-82921F7EFE7D}" presName="accentRepeatNode" presStyleLbl="solidFgAcc1" presStyleIdx="0" presStyleCnt="5"/>
      <dgm:spPr/>
    </dgm:pt>
    <dgm:pt modelId="{64E7E62B-F0CA-4331-87E7-1FF7822DC891}" type="pres">
      <dgm:prSet presAssocID="{0F4DEFA3-1EE6-4F2A-8352-2E463972114D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32E7B358-F402-46FB-99C3-633A045F8547}" type="pres">
      <dgm:prSet presAssocID="{0F4DEFA3-1EE6-4F2A-8352-2E463972114D}" presName="accent_2" presStyleCnt="0"/>
      <dgm:spPr/>
    </dgm:pt>
    <dgm:pt modelId="{D699ECF1-E554-446F-BF32-DF1206F74074}" type="pres">
      <dgm:prSet presAssocID="{0F4DEFA3-1EE6-4F2A-8352-2E463972114D}" presName="accentRepeatNode" presStyleLbl="solidFgAcc1" presStyleIdx="1" presStyleCnt="5"/>
      <dgm:spPr/>
    </dgm:pt>
    <dgm:pt modelId="{05CD3B3C-AE04-4CE8-8DA9-0FD7F68AA3E2}" type="pres">
      <dgm:prSet presAssocID="{73F10CA0-3B6C-40C5-A74B-1E2F1B97EEF4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35E5B01D-5D39-438D-A054-D1B791C30B29}" type="pres">
      <dgm:prSet presAssocID="{73F10CA0-3B6C-40C5-A74B-1E2F1B97EEF4}" presName="accent_3" presStyleCnt="0"/>
      <dgm:spPr/>
    </dgm:pt>
    <dgm:pt modelId="{B89C9CB2-798D-43BE-9F6D-B038F290FC59}" type="pres">
      <dgm:prSet presAssocID="{73F10CA0-3B6C-40C5-A74B-1E2F1B97EEF4}" presName="accentRepeatNode" presStyleLbl="solidFgAcc1" presStyleIdx="2" presStyleCnt="5"/>
      <dgm:spPr/>
    </dgm:pt>
    <dgm:pt modelId="{76282D15-3248-4D37-9508-DCCC5CACCFE3}" type="pres">
      <dgm:prSet presAssocID="{F3878374-0E0E-4CB4-BBE4-5B578471E449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A3169F5B-2559-45C6-B489-1AB874359998}" type="pres">
      <dgm:prSet presAssocID="{F3878374-0E0E-4CB4-BBE4-5B578471E449}" presName="accent_4" presStyleCnt="0"/>
      <dgm:spPr/>
    </dgm:pt>
    <dgm:pt modelId="{BC201A4F-5DF0-4C11-8543-6B95DD3D0BB0}" type="pres">
      <dgm:prSet presAssocID="{F3878374-0E0E-4CB4-BBE4-5B578471E449}" presName="accentRepeatNode" presStyleLbl="solidFgAcc1" presStyleIdx="3" presStyleCnt="5"/>
      <dgm:spPr/>
    </dgm:pt>
    <dgm:pt modelId="{DB44D865-AC55-46F1-824B-5F9AE850C0ED}" type="pres">
      <dgm:prSet presAssocID="{857CF7E2-820E-40DF-B1A4-E0E5733BD1AF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F8130631-9A97-43BD-A8AF-8796D224945D}" type="pres">
      <dgm:prSet presAssocID="{857CF7E2-820E-40DF-B1A4-E0E5733BD1AF}" presName="accent_5" presStyleCnt="0"/>
      <dgm:spPr/>
    </dgm:pt>
    <dgm:pt modelId="{870FAF4D-4E67-4283-BF40-55A389832C5E}" type="pres">
      <dgm:prSet presAssocID="{857CF7E2-820E-40DF-B1A4-E0E5733BD1AF}" presName="accentRepeatNode" presStyleLbl="solidFgAcc1" presStyleIdx="4" presStyleCnt="5"/>
      <dgm:spPr/>
    </dgm:pt>
  </dgm:ptLst>
  <dgm:cxnLst>
    <dgm:cxn modelId="{36EFC179-3350-4098-98F4-4348392E4B65}" srcId="{FB2C1EDB-BC5D-46F5-9632-BF040EF5857B}" destId="{BBCDE6CB-EA00-4923-A3F4-82921F7EFE7D}" srcOrd="0" destOrd="0" parTransId="{09179E44-3031-44E2-A645-F19C50A69070}" sibTransId="{CBD03E34-756C-42F7-B61E-0ABF226AC9B1}"/>
    <dgm:cxn modelId="{6E994B22-F5F8-4EEB-8821-07ADA55A5535}" type="presOf" srcId="{0F4DEFA3-1EE6-4F2A-8352-2E463972114D}" destId="{64E7E62B-F0CA-4331-87E7-1FF7822DC891}" srcOrd="0" destOrd="0" presId="urn:microsoft.com/office/officeart/2008/layout/VerticalCurvedList"/>
    <dgm:cxn modelId="{3855F8B1-0010-4397-A835-1452598F65C1}" type="presOf" srcId="{FB2C1EDB-BC5D-46F5-9632-BF040EF5857B}" destId="{07E3B47B-DC6B-48A8-A574-FE250EE4266B}" srcOrd="0" destOrd="0" presId="urn:microsoft.com/office/officeart/2008/layout/VerticalCurvedList"/>
    <dgm:cxn modelId="{CBDD79AB-4DCA-4DF7-AEA7-D9792B2704CB}" srcId="{FB2C1EDB-BC5D-46F5-9632-BF040EF5857B}" destId="{857CF7E2-820E-40DF-B1A4-E0E5733BD1AF}" srcOrd="4" destOrd="0" parTransId="{10CF18DD-3139-4978-95DA-B9F21D4DA1AF}" sibTransId="{21D067F6-B18A-4168-A421-284041A1B5A1}"/>
    <dgm:cxn modelId="{80BC39BB-E72F-491A-B0DF-992C27B2788C}" srcId="{FB2C1EDB-BC5D-46F5-9632-BF040EF5857B}" destId="{73F10CA0-3B6C-40C5-A74B-1E2F1B97EEF4}" srcOrd="2" destOrd="0" parTransId="{A3D5A51A-FB80-402C-A1DB-03F953871F44}" sibTransId="{DA960B88-F42B-4684-875C-A75BC35D6536}"/>
    <dgm:cxn modelId="{C5398250-D946-4ACC-8662-AE9B4C06E3B9}" type="presOf" srcId="{857CF7E2-820E-40DF-B1A4-E0E5733BD1AF}" destId="{DB44D865-AC55-46F1-824B-5F9AE850C0ED}" srcOrd="0" destOrd="0" presId="urn:microsoft.com/office/officeart/2008/layout/VerticalCurvedList"/>
    <dgm:cxn modelId="{967DD2F1-696A-45B8-8896-E542A96689FE}" srcId="{FB2C1EDB-BC5D-46F5-9632-BF040EF5857B}" destId="{F3878374-0E0E-4CB4-BBE4-5B578471E449}" srcOrd="3" destOrd="0" parTransId="{3FE4E606-1C6E-4F16-A788-F7D250C9EDED}" sibTransId="{5E0D8AC7-0C90-423D-B0FF-019557D7EB44}"/>
    <dgm:cxn modelId="{E62634E4-ED89-4B26-A76B-870C019CE314}" srcId="{FB2C1EDB-BC5D-46F5-9632-BF040EF5857B}" destId="{0F4DEFA3-1EE6-4F2A-8352-2E463972114D}" srcOrd="1" destOrd="0" parTransId="{8B2C98A7-F7C8-4B9D-A5A0-D29BED30C0D5}" sibTransId="{ED35709E-833A-468A-9A99-1D55CF7399C6}"/>
    <dgm:cxn modelId="{44BB5731-0551-4373-BB66-78261F22F557}" type="presOf" srcId="{CBD03E34-756C-42F7-B61E-0ABF226AC9B1}" destId="{FA6818FF-32D3-4B6C-A093-0C5E8DA63B3C}" srcOrd="0" destOrd="0" presId="urn:microsoft.com/office/officeart/2008/layout/VerticalCurvedList"/>
    <dgm:cxn modelId="{E69A9086-2CC8-4C6B-83F5-B57BDBC8A24C}" type="presOf" srcId="{F3878374-0E0E-4CB4-BBE4-5B578471E449}" destId="{76282D15-3248-4D37-9508-DCCC5CACCFE3}" srcOrd="0" destOrd="0" presId="urn:microsoft.com/office/officeart/2008/layout/VerticalCurvedList"/>
    <dgm:cxn modelId="{0918C849-81CB-4C73-B703-D9601B3DD7AB}" type="presOf" srcId="{73F10CA0-3B6C-40C5-A74B-1E2F1B97EEF4}" destId="{05CD3B3C-AE04-4CE8-8DA9-0FD7F68AA3E2}" srcOrd="0" destOrd="0" presId="urn:microsoft.com/office/officeart/2008/layout/VerticalCurvedList"/>
    <dgm:cxn modelId="{55FD7B29-53DB-42FD-90DC-972A1EAB283F}" type="presOf" srcId="{BBCDE6CB-EA00-4923-A3F4-82921F7EFE7D}" destId="{CDB71DAA-1A7F-4EDA-A00B-651114C67323}" srcOrd="0" destOrd="0" presId="urn:microsoft.com/office/officeart/2008/layout/VerticalCurvedList"/>
    <dgm:cxn modelId="{42B9BFBD-F4A1-45AF-B5E3-E697AEEDFD35}" type="presParOf" srcId="{07E3B47B-DC6B-48A8-A574-FE250EE4266B}" destId="{816884D6-D4F0-4931-98F7-69EDAEA5EE7E}" srcOrd="0" destOrd="0" presId="urn:microsoft.com/office/officeart/2008/layout/VerticalCurvedList"/>
    <dgm:cxn modelId="{0037EA5F-8120-4B5D-8257-A59E723FA362}" type="presParOf" srcId="{816884D6-D4F0-4931-98F7-69EDAEA5EE7E}" destId="{D3057585-345F-434A-BE8A-535DC0399C22}" srcOrd="0" destOrd="0" presId="urn:microsoft.com/office/officeart/2008/layout/VerticalCurvedList"/>
    <dgm:cxn modelId="{5D25CA18-CE41-4552-B0E4-103F1DAAFD21}" type="presParOf" srcId="{D3057585-345F-434A-BE8A-535DC0399C22}" destId="{C3230B14-3AB3-4853-955E-C2F3EF34072D}" srcOrd="0" destOrd="0" presId="urn:microsoft.com/office/officeart/2008/layout/VerticalCurvedList"/>
    <dgm:cxn modelId="{FE5D5931-6A08-4915-856C-DB87322D5913}" type="presParOf" srcId="{D3057585-345F-434A-BE8A-535DC0399C22}" destId="{FA6818FF-32D3-4B6C-A093-0C5E8DA63B3C}" srcOrd="1" destOrd="0" presId="urn:microsoft.com/office/officeart/2008/layout/VerticalCurvedList"/>
    <dgm:cxn modelId="{9865920F-1406-4836-882F-557D75970687}" type="presParOf" srcId="{D3057585-345F-434A-BE8A-535DC0399C22}" destId="{A8EC3AE9-FB85-445E-9EA9-B556B3AB074D}" srcOrd="2" destOrd="0" presId="urn:microsoft.com/office/officeart/2008/layout/VerticalCurvedList"/>
    <dgm:cxn modelId="{EB7E4B75-1472-4801-83C1-1D8AFF075BBF}" type="presParOf" srcId="{D3057585-345F-434A-BE8A-535DC0399C22}" destId="{965B3EF6-048D-4DA3-A07F-1A60E5A06FBF}" srcOrd="3" destOrd="0" presId="urn:microsoft.com/office/officeart/2008/layout/VerticalCurvedList"/>
    <dgm:cxn modelId="{8EDF2847-97A5-4121-BAA1-A4C9F81CF453}" type="presParOf" srcId="{816884D6-D4F0-4931-98F7-69EDAEA5EE7E}" destId="{CDB71DAA-1A7F-4EDA-A00B-651114C67323}" srcOrd="1" destOrd="0" presId="urn:microsoft.com/office/officeart/2008/layout/VerticalCurvedList"/>
    <dgm:cxn modelId="{A17BDC67-63E6-42C9-B795-26D10B010A12}" type="presParOf" srcId="{816884D6-D4F0-4931-98F7-69EDAEA5EE7E}" destId="{87A4489B-142A-4AC0-8E73-7411A23FDD1C}" srcOrd="2" destOrd="0" presId="urn:microsoft.com/office/officeart/2008/layout/VerticalCurvedList"/>
    <dgm:cxn modelId="{0E8BEC8F-C93D-4AA3-9D45-4701DE4FAF53}" type="presParOf" srcId="{87A4489B-142A-4AC0-8E73-7411A23FDD1C}" destId="{5312E8D1-E323-4FE4-B49A-E5D5C20C3C58}" srcOrd="0" destOrd="0" presId="urn:microsoft.com/office/officeart/2008/layout/VerticalCurvedList"/>
    <dgm:cxn modelId="{06D8C563-B25B-4905-B5D9-2290F45F6982}" type="presParOf" srcId="{816884D6-D4F0-4931-98F7-69EDAEA5EE7E}" destId="{64E7E62B-F0CA-4331-87E7-1FF7822DC891}" srcOrd="3" destOrd="0" presId="urn:microsoft.com/office/officeart/2008/layout/VerticalCurvedList"/>
    <dgm:cxn modelId="{221B863B-AAEC-4077-ADD2-85884323F2DF}" type="presParOf" srcId="{816884D6-D4F0-4931-98F7-69EDAEA5EE7E}" destId="{32E7B358-F402-46FB-99C3-633A045F8547}" srcOrd="4" destOrd="0" presId="urn:microsoft.com/office/officeart/2008/layout/VerticalCurvedList"/>
    <dgm:cxn modelId="{B047C621-C46F-446C-9361-2A51C9893934}" type="presParOf" srcId="{32E7B358-F402-46FB-99C3-633A045F8547}" destId="{D699ECF1-E554-446F-BF32-DF1206F74074}" srcOrd="0" destOrd="0" presId="urn:microsoft.com/office/officeart/2008/layout/VerticalCurvedList"/>
    <dgm:cxn modelId="{20C05C30-8D88-4247-85A9-430A6A731E9A}" type="presParOf" srcId="{816884D6-D4F0-4931-98F7-69EDAEA5EE7E}" destId="{05CD3B3C-AE04-4CE8-8DA9-0FD7F68AA3E2}" srcOrd="5" destOrd="0" presId="urn:microsoft.com/office/officeart/2008/layout/VerticalCurvedList"/>
    <dgm:cxn modelId="{510E387E-72F8-459F-8781-C818E41445A7}" type="presParOf" srcId="{816884D6-D4F0-4931-98F7-69EDAEA5EE7E}" destId="{35E5B01D-5D39-438D-A054-D1B791C30B29}" srcOrd="6" destOrd="0" presId="urn:microsoft.com/office/officeart/2008/layout/VerticalCurvedList"/>
    <dgm:cxn modelId="{8AE9B653-ACB4-4FB4-8DBE-8449D7F60E86}" type="presParOf" srcId="{35E5B01D-5D39-438D-A054-D1B791C30B29}" destId="{B89C9CB2-798D-43BE-9F6D-B038F290FC59}" srcOrd="0" destOrd="0" presId="urn:microsoft.com/office/officeart/2008/layout/VerticalCurvedList"/>
    <dgm:cxn modelId="{61BD62C4-D4BF-4369-AD8F-9991433DF13D}" type="presParOf" srcId="{816884D6-D4F0-4931-98F7-69EDAEA5EE7E}" destId="{76282D15-3248-4D37-9508-DCCC5CACCFE3}" srcOrd="7" destOrd="0" presId="urn:microsoft.com/office/officeart/2008/layout/VerticalCurvedList"/>
    <dgm:cxn modelId="{2349F5ED-5639-4505-9417-D7F6798788A2}" type="presParOf" srcId="{816884D6-D4F0-4931-98F7-69EDAEA5EE7E}" destId="{A3169F5B-2559-45C6-B489-1AB874359998}" srcOrd="8" destOrd="0" presId="urn:microsoft.com/office/officeart/2008/layout/VerticalCurvedList"/>
    <dgm:cxn modelId="{85B6EFF8-C6B4-4DE4-A8EA-35990DF7A58A}" type="presParOf" srcId="{A3169F5B-2559-45C6-B489-1AB874359998}" destId="{BC201A4F-5DF0-4C11-8543-6B95DD3D0BB0}" srcOrd="0" destOrd="0" presId="urn:microsoft.com/office/officeart/2008/layout/VerticalCurvedList"/>
    <dgm:cxn modelId="{98520986-6F7E-4A73-BBE8-59D0880E3FA6}" type="presParOf" srcId="{816884D6-D4F0-4931-98F7-69EDAEA5EE7E}" destId="{DB44D865-AC55-46F1-824B-5F9AE850C0ED}" srcOrd="9" destOrd="0" presId="urn:microsoft.com/office/officeart/2008/layout/VerticalCurvedList"/>
    <dgm:cxn modelId="{D2852448-87EA-4F9B-8894-B59C71A79FD5}" type="presParOf" srcId="{816884D6-D4F0-4931-98F7-69EDAEA5EE7E}" destId="{F8130631-9A97-43BD-A8AF-8796D224945D}" srcOrd="10" destOrd="0" presId="urn:microsoft.com/office/officeart/2008/layout/VerticalCurvedList"/>
    <dgm:cxn modelId="{F8FB5287-4EA8-4777-BE2A-71C4E84A865B}" type="presParOf" srcId="{F8130631-9A97-43BD-A8AF-8796D224945D}" destId="{870FAF4D-4E67-4283-BF40-55A389832C5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F626ED3-AAE1-4ED2-A7E1-2396E79EF12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86838FF6-B688-4299-AAA0-3AA96A44EC84}">
      <dgm:prSet phldrT="[Text]"/>
      <dgm:spPr>
        <a:solidFill>
          <a:schemeClr val="accent1"/>
        </a:solidFill>
      </dgm:spPr>
      <dgm:t>
        <a:bodyPr/>
        <a:lstStyle/>
        <a:p>
          <a:pPr algn="ctr"/>
          <a:r>
            <a:rPr lang="en-AU" dirty="0" smtClean="0"/>
            <a:t>Free workplace assessments</a:t>
          </a:r>
          <a:endParaRPr lang="en-AU" dirty="0"/>
        </a:p>
      </dgm:t>
    </dgm:pt>
    <dgm:pt modelId="{B21BEDA4-6EAD-4319-B056-D3E43214447E}" type="parTrans" cxnId="{DB7D8D51-433B-4CE0-9DD6-7ACECA9AFD34}">
      <dgm:prSet/>
      <dgm:spPr/>
      <dgm:t>
        <a:bodyPr/>
        <a:lstStyle/>
        <a:p>
          <a:endParaRPr lang="en-AU"/>
        </a:p>
      </dgm:t>
    </dgm:pt>
    <dgm:pt modelId="{D0D0F0C0-AAD6-4362-B6DD-E7C9F13FD78C}" type="sibTrans" cxnId="{DB7D8D51-433B-4CE0-9DD6-7ACECA9AFD34}">
      <dgm:prSet/>
      <dgm:spPr/>
      <dgm:t>
        <a:bodyPr/>
        <a:lstStyle/>
        <a:p>
          <a:endParaRPr lang="en-AU"/>
        </a:p>
      </dgm:t>
    </dgm:pt>
    <dgm:pt modelId="{5B6E479E-CE24-476C-9933-4A532A558B36}">
      <dgm:prSet phldrT="[Text]"/>
      <dgm:spPr/>
      <dgm:t>
        <a:bodyPr/>
        <a:lstStyle/>
        <a:p>
          <a:pPr algn="ctr"/>
          <a:r>
            <a:rPr lang="en-AU" dirty="0" smtClean="0"/>
            <a:t>Modifications, support and training</a:t>
          </a:r>
          <a:endParaRPr lang="en-AU" dirty="0"/>
        </a:p>
      </dgm:t>
    </dgm:pt>
    <dgm:pt modelId="{937A55BF-B199-4AE8-B034-CCD6B27A8989}" type="parTrans" cxnId="{E13E3F74-D533-4BC3-8F05-FC4899AA8761}">
      <dgm:prSet/>
      <dgm:spPr/>
      <dgm:t>
        <a:bodyPr/>
        <a:lstStyle/>
        <a:p>
          <a:endParaRPr lang="en-AU"/>
        </a:p>
      </dgm:t>
    </dgm:pt>
    <dgm:pt modelId="{F34F38D8-26E8-4921-84C4-A2C5BCE0C0FF}" type="sibTrans" cxnId="{E13E3F74-D533-4BC3-8F05-FC4899AA8761}">
      <dgm:prSet/>
      <dgm:spPr/>
      <dgm:t>
        <a:bodyPr/>
        <a:lstStyle/>
        <a:p>
          <a:endParaRPr lang="en-AU"/>
        </a:p>
      </dgm:t>
    </dgm:pt>
    <dgm:pt modelId="{333171DE-2FB7-4C2E-BB0A-4F564DCB58C9}" type="pres">
      <dgm:prSet presAssocID="{BF626ED3-AAE1-4ED2-A7E1-2396E79EF12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AU"/>
        </a:p>
      </dgm:t>
    </dgm:pt>
    <dgm:pt modelId="{B4383ED7-D4A2-4A4B-B073-ED6C58CFCCB5}" type="pres">
      <dgm:prSet presAssocID="{86838FF6-B688-4299-AAA0-3AA96A44EC84}" presName="parentText" presStyleLbl="node1" presStyleIdx="0" presStyleCnt="2" custLinFactY="-11082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CDFB3C12-BA3C-4895-BD80-7D3001FF232D}" type="pres">
      <dgm:prSet presAssocID="{D0D0F0C0-AAD6-4362-B6DD-E7C9F13FD78C}" presName="spacer" presStyleCnt="0"/>
      <dgm:spPr/>
    </dgm:pt>
    <dgm:pt modelId="{C54CCBE1-D445-41D7-9955-814C8CE72CA7}" type="pres">
      <dgm:prSet presAssocID="{5B6E479E-CE24-476C-9933-4A532A558B36}" presName="parentText" presStyleLbl="node1" presStyleIdx="1" presStyleCnt="2" custLinFactY="-3252" custLinFactNeighborX="1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AU"/>
        </a:p>
      </dgm:t>
    </dgm:pt>
  </dgm:ptLst>
  <dgm:cxnLst>
    <dgm:cxn modelId="{FEF87714-0BFF-4685-AFCB-919357CCE665}" type="presOf" srcId="{5B6E479E-CE24-476C-9933-4A532A558B36}" destId="{C54CCBE1-D445-41D7-9955-814C8CE72CA7}" srcOrd="0" destOrd="0" presId="urn:microsoft.com/office/officeart/2005/8/layout/vList2"/>
    <dgm:cxn modelId="{DB7D8D51-433B-4CE0-9DD6-7ACECA9AFD34}" srcId="{BF626ED3-AAE1-4ED2-A7E1-2396E79EF12B}" destId="{86838FF6-B688-4299-AAA0-3AA96A44EC84}" srcOrd="0" destOrd="0" parTransId="{B21BEDA4-6EAD-4319-B056-D3E43214447E}" sibTransId="{D0D0F0C0-AAD6-4362-B6DD-E7C9F13FD78C}"/>
    <dgm:cxn modelId="{60ECF4F3-D53B-440B-9807-F527EDF14FB4}" type="presOf" srcId="{BF626ED3-AAE1-4ED2-A7E1-2396E79EF12B}" destId="{333171DE-2FB7-4C2E-BB0A-4F564DCB58C9}" srcOrd="0" destOrd="0" presId="urn:microsoft.com/office/officeart/2005/8/layout/vList2"/>
    <dgm:cxn modelId="{E13E3F74-D533-4BC3-8F05-FC4899AA8761}" srcId="{BF626ED3-AAE1-4ED2-A7E1-2396E79EF12B}" destId="{5B6E479E-CE24-476C-9933-4A532A558B36}" srcOrd="1" destOrd="0" parTransId="{937A55BF-B199-4AE8-B034-CCD6B27A8989}" sibTransId="{F34F38D8-26E8-4921-84C4-A2C5BCE0C0FF}"/>
    <dgm:cxn modelId="{280CD688-0CD7-466C-8051-E13799E1BBF4}" type="presOf" srcId="{86838FF6-B688-4299-AAA0-3AA96A44EC84}" destId="{B4383ED7-D4A2-4A4B-B073-ED6C58CFCCB5}" srcOrd="0" destOrd="0" presId="urn:microsoft.com/office/officeart/2005/8/layout/vList2"/>
    <dgm:cxn modelId="{1699F64F-EAB7-4141-BC5B-AB3EA07DC03C}" type="presParOf" srcId="{333171DE-2FB7-4C2E-BB0A-4F564DCB58C9}" destId="{B4383ED7-D4A2-4A4B-B073-ED6C58CFCCB5}" srcOrd="0" destOrd="0" presId="urn:microsoft.com/office/officeart/2005/8/layout/vList2"/>
    <dgm:cxn modelId="{5087162D-EAB4-43A0-BAF1-799C5BA382A2}" type="presParOf" srcId="{333171DE-2FB7-4C2E-BB0A-4F564DCB58C9}" destId="{CDFB3C12-BA3C-4895-BD80-7D3001FF232D}" srcOrd="1" destOrd="0" presId="urn:microsoft.com/office/officeart/2005/8/layout/vList2"/>
    <dgm:cxn modelId="{BA5F62D8-041B-4AB7-9BE3-D4E7C00455B4}" type="presParOf" srcId="{333171DE-2FB7-4C2E-BB0A-4F564DCB58C9}" destId="{C54CCBE1-D445-41D7-9955-814C8CE72CA7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16E0A70-1719-4E90-BAD6-99BD50FD9AD3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D178DABF-0C37-4359-B2A6-36121FFF6090}">
      <dgm:prSet phldrT="[Text]"/>
      <dgm:spPr/>
      <dgm:t>
        <a:bodyPr/>
        <a:lstStyle/>
        <a:p>
          <a:r>
            <a:rPr lang="en-AU" dirty="0" smtClean="0"/>
            <a:t>Assisted over 260,000 people</a:t>
          </a:r>
          <a:endParaRPr lang="en-AU" dirty="0"/>
        </a:p>
      </dgm:t>
    </dgm:pt>
    <dgm:pt modelId="{BE12A03C-1457-4C08-A8DC-38BA6794F592}" type="parTrans" cxnId="{B5B2E47D-059F-4FF4-98D6-1782D1111631}">
      <dgm:prSet/>
      <dgm:spPr/>
      <dgm:t>
        <a:bodyPr/>
        <a:lstStyle/>
        <a:p>
          <a:endParaRPr lang="en-AU"/>
        </a:p>
      </dgm:t>
    </dgm:pt>
    <dgm:pt modelId="{6F36F37A-822D-46A1-8848-77C5F177CCE8}" type="sibTrans" cxnId="{B5B2E47D-059F-4FF4-98D6-1782D1111631}">
      <dgm:prSet/>
      <dgm:spPr/>
      <dgm:t>
        <a:bodyPr/>
        <a:lstStyle/>
        <a:p>
          <a:endParaRPr lang="en-AU"/>
        </a:p>
      </dgm:t>
    </dgm:pt>
    <dgm:pt modelId="{2918783E-B6E1-41DF-995A-0D3C5D63E339}">
      <dgm:prSet phldrT="[Text]"/>
      <dgm:spPr/>
      <dgm:t>
        <a:bodyPr/>
        <a:lstStyle/>
        <a:p>
          <a:r>
            <a:rPr lang="en-AU" dirty="0" smtClean="0"/>
            <a:t>Engage with over 1,000 employers a year</a:t>
          </a:r>
          <a:endParaRPr lang="en-AU" dirty="0"/>
        </a:p>
      </dgm:t>
    </dgm:pt>
    <dgm:pt modelId="{69F74BA7-3848-4124-A68A-9B034102CD4D}" type="parTrans" cxnId="{39411416-89E0-421D-A51C-E910A27ED294}">
      <dgm:prSet/>
      <dgm:spPr/>
      <dgm:t>
        <a:bodyPr/>
        <a:lstStyle/>
        <a:p>
          <a:endParaRPr lang="en-AU"/>
        </a:p>
      </dgm:t>
    </dgm:pt>
    <dgm:pt modelId="{81F333D0-5AF9-4D6F-8A0E-D838DBFED071}" type="sibTrans" cxnId="{39411416-89E0-421D-A51C-E910A27ED294}">
      <dgm:prSet/>
      <dgm:spPr/>
      <dgm:t>
        <a:bodyPr/>
        <a:lstStyle/>
        <a:p>
          <a:endParaRPr lang="en-AU"/>
        </a:p>
      </dgm:t>
    </dgm:pt>
    <dgm:pt modelId="{EF92C043-AF09-41AA-BBDB-E9E0EF410EEE}">
      <dgm:prSet phldrT="[Text]"/>
      <dgm:spPr>
        <a:solidFill>
          <a:srgbClr val="009999"/>
        </a:solidFill>
      </dgm:spPr>
      <dgm:t>
        <a:bodyPr/>
        <a:lstStyle/>
        <a:p>
          <a:r>
            <a:rPr lang="en-AU" dirty="0" smtClean="0"/>
            <a:t>Managed over 35,000 funding applications</a:t>
          </a:r>
          <a:endParaRPr lang="en-AU" dirty="0"/>
        </a:p>
      </dgm:t>
    </dgm:pt>
    <dgm:pt modelId="{4B37BF08-2D3F-4279-BFD1-FCD56E530EAB}" type="parTrans" cxnId="{CFC0FD39-DBA3-4074-A91F-880315125A41}">
      <dgm:prSet/>
      <dgm:spPr/>
      <dgm:t>
        <a:bodyPr/>
        <a:lstStyle/>
        <a:p>
          <a:endParaRPr lang="en-AU"/>
        </a:p>
      </dgm:t>
    </dgm:pt>
    <dgm:pt modelId="{24B0E713-7BF6-448B-BC51-D1331689532C}" type="sibTrans" cxnId="{CFC0FD39-DBA3-4074-A91F-880315125A41}">
      <dgm:prSet/>
      <dgm:spPr/>
      <dgm:t>
        <a:bodyPr/>
        <a:lstStyle/>
        <a:p>
          <a:endParaRPr lang="en-AU"/>
        </a:p>
      </dgm:t>
    </dgm:pt>
    <dgm:pt modelId="{F30AA0EE-31A8-42BB-ACB0-0A4ABDE2296E}" type="pres">
      <dgm:prSet presAssocID="{A16E0A70-1719-4E90-BAD6-99BD50FD9AD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AU"/>
        </a:p>
      </dgm:t>
    </dgm:pt>
    <dgm:pt modelId="{00398EE0-23B6-43A4-991C-D0A1989C24ED}" type="pres">
      <dgm:prSet presAssocID="{A16E0A70-1719-4E90-BAD6-99BD50FD9AD3}" presName="Name1" presStyleCnt="0"/>
      <dgm:spPr/>
    </dgm:pt>
    <dgm:pt modelId="{C4DAEAED-D0E5-4352-869E-700AB0637BB0}" type="pres">
      <dgm:prSet presAssocID="{A16E0A70-1719-4E90-BAD6-99BD50FD9AD3}" presName="cycle" presStyleCnt="0"/>
      <dgm:spPr/>
    </dgm:pt>
    <dgm:pt modelId="{BFDE9EDB-F3BB-49ED-BFE5-6389735E30C8}" type="pres">
      <dgm:prSet presAssocID="{A16E0A70-1719-4E90-BAD6-99BD50FD9AD3}" presName="srcNode" presStyleLbl="node1" presStyleIdx="0" presStyleCnt="3"/>
      <dgm:spPr/>
    </dgm:pt>
    <dgm:pt modelId="{84BC56F2-4E85-46E6-963A-615A2DDBD80F}" type="pres">
      <dgm:prSet presAssocID="{A16E0A70-1719-4E90-BAD6-99BD50FD9AD3}" presName="conn" presStyleLbl="parChTrans1D2" presStyleIdx="0" presStyleCnt="1"/>
      <dgm:spPr/>
      <dgm:t>
        <a:bodyPr/>
        <a:lstStyle/>
        <a:p>
          <a:endParaRPr lang="en-AU"/>
        </a:p>
      </dgm:t>
    </dgm:pt>
    <dgm:pt modelId="{10D1A1B0-E65F-40E4-BEBB-490C49CFCD6D}" type="pres">
      <dgm:prSet presAssocID="{A16E0A70-1719-4E90-BAD6-99BD50FD9AD3}" presName="extraNode" presStyleLbl="node1" presStyleIdx="0" presStyleCnt="3"/>
      <dgm:spPr/>
    </dgm:pt>
    <dgm:pt modelId="{39355203-296C-4383-934A-ECA7B4CEC86F}" type="pres">
      <dgm:prSet presAssocID="{A16E0A70-1719-4E90-BAD6-99BD50FD9AD3}" presName="dstNode" presStyleLbl="node1" presStyleIdx="0" presStyleCnt="3"/>
      <dgm:spPr/>
    </dgm:pt>
    <dgm:pt modelId="{EB2001CD-F1A4-40BA-8FB3-01F78C1E872A}" type="pres">
      <dgm:prSet presAssocID="{D178DABF-0C37-4359-B2A6-36121FFF6090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9CF1F455-5591-4236-97FB-763D30DC53AC}" type="pres">
      <dgm:prSet presAssocID="{D178DABF-0C37-4359-B2A6-36121FFF6090}" presName="accent_1" presStyleCnt="0"/>
      <dgm:spPr/>
    </dgm:pt>
    <dgm:pt modelId="{DFA510FB-7467-4235-A0A6-2FA78C5D606D}" type="pres">
      <dgm:prSet presAssocID="{D178DABF-0C37-4359-B2A6-36121FFF6090}" presName="accentRepeatNode" presStyleLbl="solidFgAcc1" presStyleIdx="0" presStyleCnt="3"/>
      <dgm:spPr/>
    </dgm:pt>
    <dgm:pt modelId="{FF79CB1F-00A7-4E66-8126-8B57B7AA6A3C}" type="pres">
      <dgm:prSet presAssocID="{EF92C043-AF09-41AA-BBDB-E9E0EF410EEE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EB00D668-CCEF-4085-B7BD-BA4D60BDCD4A}" type="pres">
      <dgm:prSet presAssocID="{EF92C043-AF09-41AA-BBDB-E9E0EF410EEE}" presName="accent_2" presStyleCnt="0"/>
      <dgm:spPr/>
    </dgm:pt>
    <dgm:pt modelId="{3F464693-1B79-4AAB-A92D-9AA3AA26579A}" type="pres">
      <dgm:prSet presAssocID="{EF92C043-AF09-41AA-BBDB-E9E0EF410EEE}" presName="accentRepeatNode" presStyleLbl="solidFgAcc1" presStyleIdx="1" presStyleCnt="3"/>
      <dgm:spPr/>
    </dgm:pt>
    <dgm:pt modelId="{618BDFC1-266C-4B1B-B345-1D8186A47499}" type="pres">
      <dgm:prSet presAssocID="{2918783E-B6E1-41DF-995A-0D3C5D63E339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E46CAF8A-F130-40F4-93BD-5E141BA863FF}" type="pres">
      <dgm:prSet presAssocID="{2918783E-B6E1-41DF-995A-0D3C5D63E339}" presName="accent_3" presStyleCnt="0"/>
      <dgm:spPr/>
    </dgm:pt>
    <dgm:pt modelId="{AA334A18-3F4D-4177-81F8-EC1CA0682194}" type="pres">
      <dgm:prSet presAssocID="{2918783E-B6E1-41DF-995A-0D3C5D63E339}" presName="accentRepeatNode" presStyleLbl="solidFgAcc1" presStyleIdx="2" presStyleCnt="3"/>
      <dgm:spPr/>
    </dgm:pt>
  </dgm:ptLst>
  <dgm:cxnLst>
    <dgm:cxn modelId="{3D30B4B7-B2B4-455E-BA5C-7D38798AC019}" type="presOf" srcId="{EF92C043-AF09-41AA-BBDB-E9E0EF410EEE}" destId="{FF79CB1F-00A7-4E66-8126-8B57B7AA6A3C}" srcOrd="0" destOrd="0" presId="urn:microsoft.com/office/officeart/2008/layout/VerticalCurvedList"/>
    <dgm:cxn modelId="{39411416-89E0-421D-A51C-E910A27ED294}" srcId="{A16E0A70-1719-4E90-BAD6-99BD50FD9AD3}" destId="{2918783E-B6E1-41DF-995A-0D3C5D63E339}" srcOrd="2" destOrd="0" parTransId="{69F74BA7-3848-4124-A68A-9B034102CD4D}" sibTransId="{81F333D0-5AF9-4D6F-8A0E-D838DBFED071}"/>
    <dgm:cxn modelId="{B5B2E47D-059F-4FF4-98D6-1782D1111631}" srcId="{A16E0A70-1719-4E90-BAD6-99BD50FD9AD3}" destId="{D178DABF-0C37-4359-B2A6-36121FFF6090}" srcOrd="0" destOrd="0" parTransId="{BE12A03C-1457-4C08-A8DC-38BA6794F592}" sibTransId="{6F36F37A-822D-46A1-8848-77C5F177CCE8}"/>
    <dgm:cxn modelId="{3BAA47A5-C8AA-46FF-B3FF-B27B44849CF1}" type="presOf" srcId="{2918783E-B6E1-41DF-995A-0D3C5D63E339}" destId="{618BDFC1-266C-4B1B-B345-1D8186A47499}" srcOrd="0" destOrd="0" presId="urn:microsoft.com/office/officeart/2008/layout/VerticalCurvedList"/>
    <dgm:cxn modelId="{ACD7105D-2EBB-4AC8-83C2-A10439101501}" type="presOf" srcId="{A16E0A70-1719-4E90-BAD6-99BD50FD9AD3}" destId="{F30AA0EE-31A8-42BB-ACB0-0A4ABDE2296E}" srcOrd="0" destOrd="0" presId="urn:microsoft.com/office/officeart/2008/layout/VerticalCurvedList"/>
    <dgm:cxn modelId="{CFC0FD39-DBA3-4074-A91F-880315125A41}" srcId="{A16E0A70-1719-4E90-BAD6-99BD50FD9AD3}" destId="{EF92C043-AF09-41AA-BBDB-E9E0EF410EEE}" srcOrd="1" destOrd="0" parTransId="{4B37BF08-2D3F-4279-BFD1-FCD56E530EAB}" sibTransId="{24B0E713-7BF6-448B-BC51-D1331689532C}"/>
    <dgm:cxn modelId="{91562D82-B19F-4718-A244-D6804F5D5216}" type="presOf" srcId="{6F36F37A-822D-46A1-8848-77C5F177CCE8}" destId="{84BC56F2-4E85-46E6-963A-615A2DDBD80F}" srcOrd="0" destOrd="0" presId="urn:microsoft.com/office/officeart/2008/layout/VerticalCurvedList"/>
    <dgm:cxn modelId="{95663D83-A255-4E6A-8D7B-9B2D147F45CA}" type="presOf" srcId="{D178DABF-0C37-4359-B2A6-36121FFF6090}" destId="{EB2001CD-F1A4-40BA-8FB3-01F78C1E872A}" srcOrd="0" destOrd="0" presId="urn:microsoft.com/office/officeart/2008/layout/VerticalCurvedList"/>
    <dgm:cxn modelId="{8B9FCA18-0DCE-437A-B8AE-B3F35C586706}" type="presParOf" srcId="{F30AA0EE-31A8-42BB-ACB0-0A4ABDE2296E}" destId="{00398EE0-23B6-43A4-991C-D0A1989C24ED}" srcOrd="0" destOrd="0" presId="urn:microsoft.com/office/officeart/2008/layout/VerticalCurvedList"/>
    <dgm:cxn modelId="{5573FCE6-FE42-4755-9594-3C93414D0F3E}" type="presParOf" srcId="{00398EE0-23B6-43A4-991C-D0A1989C24ED}" destId="{C4DAEAED-D0E5-4352-869E-700AB0637BB0}" srcOrd="0" destOrd="0" presId="urn:microsoft.com/office/officeart/2008/layout/VerticalCurvedList"/>
    <dgm:cxn modelId="{7F36FC71-B208-40F7-8912-44B5A1928AEE}" type="presParOf" srcId="{C4DAEAED-D0E5-4352-869E-700AB0637BB0}" destId="{BFDE9EDB-F3BB-49ED-BFE5-6389735E30C8}" srcOrd="0" destOrd="0" presId="urn:microsoft.com/office/officeart/2008/layout/VerticalCurvedList"/>
    <dgm:cxn modelId="{8BDD5D96-82AA-48AC-8C0F-FC998A1E7615}" type="presParOf" srcId="{C4DAEAED-D0E5-4352-869E-700AB0637BB0}" destId="{84BC56F2-4E85-46E6-963A-615A2DDBD80F}" srcOrd="1" destOrd="0" presId="urn:microsoft.com/office/officeart/2008/layout/VerticalCurvedList"/>
    <dgm:cxn modelId="{5E7BAD34-C13D-41E8-B886-24D08F63A342}" type="presParOf" srcId="{C4DAEAED-D0E5-4352-869E-700AB0637BB0}" destId="{10D1A1B0-E65F-40E4-BEBB-490C49CFCD6D}" srcOrd="2" destOrd="0" presId="urn:microsoft.com/office/officeart/2008/layout/VerticalCurvedList"/>
    <dgm:cxn modelId="{8286E569-BEC6-420B-B960-8568ADDBB54F}" type="presParOf" srcId="{C4DAEAED-D0E5-4352-869E-700AB0637BB0}" destId="{39355203-296C-4383-934A-ECA7B4CEC86F}" srcOrd="3" destOrd="0" presId="urn:microsoft.com/office/officeart/2008/layout/VerticalCurvedList"/>
    <dgm:cxn modelId="{EF75D534-EEEF-4C08-BB0C-57B0ED7627D4}" type="presParOf" srcId="{00398EE0-23B6-43A4-991C-D0A1989C24ED}" destId="{EB2001CD-F1A4-40BA-8FB3-01F78C1E872A}" srcOrd="1" destOrd="0" presId="urn:microsoft.com/office/officeart/2008/layout/VerticalCurvedList"/>
    <dgm:cxn modelId="{77D85477-48B6-4811-86B2-72A464CC5414}" type="presParOf" srcId="{00398EE0-23B6-43A4-991C-D0A1989C24ED}" destId="{9CF1F455-5591-4236-97FB-763D30DC53AC}" srcOrd="2" destOrd="0" presId="urn:microsoft.com/office/officeart/2008/layout/VerticalCurvedList"/>
    <dgm:cxn modelId="{9524F29F-7BD1-405C-98C4-076929A1F5B5}" type="presParOf" srcId="{9CF1F455-5591-4236-97FB-763D30DC53AC}" destId="{DFA510FB-7467-4235-A0A6-2FA78C5D606D}" srcOrd="0" destOrd="0" presId="urn:microsoft.com/office/officeart/2008/layout/VerticalCurvedList"/>
    <dgm:cxn modelId="{C662B7D2-0892-4E1E-9E9E-1F6BBC9F25F8}" type="presParOf" srcId="{00398EE0-23B6-43A4-991C-D0A1989C24ED}" destId="{FF79CB1F-00A7-4E66-8126-8B57B7AA6A3C}" srcOrd="3" destOrd="0" presId="urn:microsoft.com/office/officeart/2008/layout/VerticalCurvedList"/>
    <dgm:cxn modelId="{54CE9FAF-E338-4DD0-9CBC-39AC55AF3C61}" type="presParOf" srcId="{00398EE0-23B6-43A4-991C-D0A1989C24ED}" destId="{EB00D668-CCEF-4085-B7BD-BA4D60BDCD4A}" srcOrd="4" destOrd="0" presId="urn:microsoft.com/office/officeart/2008/layout/VerticalCurvedList"/>
    <dgm:cxn modelId="{6F56602A-3787-48F3-A82E-DA38E7883F3D}" type="presParOf" srcId="{EB00D668-CCEF-4085-B7BD-BA4D60BDCD4A}" destId="{3F464693-1B79-4AAB-A92D-9AA3AA26579A}" srcOrd="0" destOrd="0" presId="urn:microsoft.com/office/officeart/2008/layout/VerticalCurvedList"/>
    <dgm:cxn modelId="{23D5561C-D302-455C-AC42-1A7EBE8A7C6B}" type="presParOf" srcId="{00398EE0-23B6-43A4-991C-D0A1989C24ED}" destId="{618BDFC1-266C-4B1B-B345-1D8186A47499}" srcOrd="5" destOrd="0" presId="urn:microsoft.com/office/officeart/2008/layout/VerticalCurvedList"/>
    <dgm:cxn modelId="{EA3925B8-3FB1-4F75-9EEA-E573D3647BEC}" type="presParOf" srcId="{00398EE0-23B6-43A4-991C-D0A1989C24ED}" destId="{E46CAF8A-F130-40F4-93BD-5E141BA863FF}" srcOrd="6" destOrd="0" presId="urn:microsoft.com/office/officeart/2008/layout/VerticalCurvedList"/>
    <dgm:cxn modelId="{09D4B663-CC73-45F6-BE9D-5BF8F807D022}" type="presParOf" srcId="{E46CAF8A-F130-40F4-93BD-5E141BA863FF}" destId="{AA334A18-3F4D-4177-81F8-EC1CA0682194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86EF1F-A9A9-4F79-9632-A5B155E7B025}">
      <dsp:nvSpPr>
        <dsp:cNvPr id="0" name=""/>
        <dsp:cNvSpPr/>
      </dsp:nvSpPr>
      <dsp:spPr>
        <a:xfrm>
          <a:off x="0" y="0"/>
          <a:ext cx="9249333" cy="158402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270235-0E00-4763-92A4-B5C5DEBF330B}">
      <dsp:nvSpPr>
        <dsp:cNvPr id="0" name=""/>
        <dsp:cNvSpPr/>
      </dsp:nvSpPr>
      <dsp:spPr>
        <a:xfrm>
          <a:off x="280556" y="211202"/>
          <a:ext cx="1587741" cy="116161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50EEC4-C60A-4B4A-8878-44B4D4189F87}">
      <dsp:nvSpPr>
        <dsp:cNvPr id="0" name=""/>
        <dsp:cNvSpPr/>
      </dsp:nvSpPr>
      <dsp:spPr>
        <a:xfrm rot="10800000">
          <a:off x="280556" y="1584020"/>
          <a:ext cx="1587741" cy="1936024"/>
        </a:xfrm>
        <a:prstGeom prst="round2SameRect">
          <a:avLst>
            <a:gd name="adj1" fmla="val 10500"/>
            <a:gd name="adj2" fmla="val 0"/>
          </a:avLst>
        </a:prstGeom>
        <a:solidFill>
          <a:srgbClr val="00808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2000" b="1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800" b="1" kern="1200" dirty="0" smtClean="0"/>
            <a:t>Expert advice via phone and website</a:t>
          </a:r>
          <a:endParaRPr lang="en-AU" sz="1800" b="1" kern="1200" dirty="0"/>
        </a:p>
      </dsp:txBody>
      <dsp:txXfrm rot="10800000">
        <a:off x="329385" y="1584020"/>
        <a:ext cx="1490083" cy="1887195"/>
      </dsp:txXfrm>
    </dsp:sp>
    <dsp:sp modelId="{C062093F-3563-4D4D-9192-5E257FA4DC02}">
      <dsp:nvSpPr>
        <dsp:cNvPr id="0" name=""/>
        <dsp:cNvSpPr/>
      </dsp:nvSpPr>
      <dsp:spPr>
        <a:xfrm>
          <a:off x="2084279" y="211202"/>
          <a:ext cx="1587741" cy="116161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3C2A47-BCE5-40B3-977F-9D613DA05A3D}">
      <dsp:nvSpPr>
        <dsp:cNvPr id="0" name=""/>
        <dsp:cNvSpPr/>
      </dsp:nvSpPr>
      <dsp:spPr>
        <a:xfrm rot="10800000">
          <a:off x="2027073" y="1584020"/>
          <a:ext cx="1702154" cy="1936024"/>
        </a:xfrm>
        <a:prstGeom prst="round2SameRect">
          <a:avLst>
            <a:gd name="adj1" fmla="val 10500"/>
            <a:gd name="adj2" fmla="val 0"/>
          </a:avLst>
        </a:prstGeom>
        <a:solidFill>
          <a:srgbClr val="00808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2000" b="1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400" b="1" kern="1200" dirty="0" smtClean="0"/>
            <a:t>Workplace modifications, training and support</a:t>
          </a:r>
          <a:endParaRPr lang="en-AU" sz="1400" b="1" kern="1200" dirty="0"/>
        </a:p>
      </dsp:txBody>
      <dsp:txXfrm rot="10800000">
        <a:off x="2079420" y="1584020"/>
        <a:ext cx="1597460" cy="1883677"/>
      </dsp:txXfrm>
    </dsp:sp>
    <dsp:sp modelId="{981572EF-10DB-43E4-9EFE-3F4E162AC6BC}">
      <dsp:nvSpPr>
        <dsp:cNvPr id="0" name=""/>
        <dsp:cNvSpPr/>
      </dsp:nvSpPr>
      <dsp:spPr>
        <a:xfrm>
          <a:off x="3888001" y="211202"/>
          <a:ext cx="1587741" cy="116161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73A835-30C4-4257-9C90-C76E51D6343B}">
      <dsp:nvSpPr>
        <dsp:cNvPr id="0" name=""/>
        <dsp:cNvSpPr/>
      </dsp:nvSpPr>
      <dsp:spPr>
        <a:xfrm rot="10800000">
          <a:off x="3888001" y="1584020"/>
          <a:ext cx="1587741" cy="1936024"/>
        </a:xfrm>
        <a:prstGeom prst="round2SameRect">
          <a:avLst>
            <a:gd name="adj1" fmla="val 10500"/>
            <a:gd name="adj2" fmla="val 0"/>
          </a:avLst>
        </a:prstGeom>
        <a:solidFill>
          <a:srgbClr val="00808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1600" b="1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600" b="1" kern="1200" dirty="0" smtClean="0"/>
            <a:t>Employer engagement services </a:t>
          </a:r>
          <a:endParaRPr lang="en-AU" sz="1600" b="1" kern="1200" dirty="0"/>
        </a:p>
      </dsp:txBody>
      <dsp:txXfrm rot="10800000">
        <a:off x="3936830" y="1584020"/>
        <a:ext cx="1490083" cy="1887195"/>
      </dsp:txXfrm>
    </dsp:sp>
    <dsp:sp modelId="{C07ED23B-2339-402F-AF17-A30F2B49CF43}">
      <dsp:nvSpPr>
        <dsp:cNvPr id="0" name=""/>
        <dsp:cNvSpPr/>
      </dsp:nvSpPr>
      <dsp:spPr>
        <a:xfrm>
          <a:off x="5634518" y="211202"/>
          <a:ext cx="1587741" cy="116161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935F9C-51E6-47D7-A7D9-308124238187}">
      <dsp:nvSpPr>
        <dsp:cNvPr id="0" name=""/>
        <dsp:cNvSpPr/>
      </dsp:nvSpPr>
      <dsp:spPr>
        <a:xfrm rot="10800000">
          <a:off x="5634518" y="1584020"/>
          <a:ext cx="1587741" cy="1936024"/>
        </a:xfrm>
        <a:prstGeom prst="round2SameRect">
          <a:avLst>
            <a:gd name="adj1" fmla="val 10500"/>
            <a:gd name="adj2" fmla="val 0"/>
          </a:avLst>
        </a:prstGeom>
        <a:solidFill>
          <a:srgbClr val="00808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1600" b="1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600" b="1" kern="1200" dirty="0" smtClean="0"/>
            <a:t>Complaints Resolution and Referral Service</a:t>
          </a:r>
          <a:endParaRPr lang="en-AU" sz="1600" b="1" kern="1200" dirty="0"/>
        </a:p>
      </dsp:txBody>
      <dsp:txXfrm rot="10800000">
        <a:off x="5683347" y="1584020"/>
        <a:ext cx="1490083" cy="1887195"/>
      </dsp:txXfrm>
    </dsp:sp>
    <dsp:sp modelId="{646C623B-9993-4DD4-8327-F1236C578164}">
      <dsp:nvSpPr>
        <dsp:cNvPr id="0" name=""/>
        <dsp:cNvSpPr/>
      </dsp:nvSpPr>
      <dsp:spPr>
        <a:xfrm>
          <a:off x="7381034" y="211202"/>
          <a:ext cx="1587741" cy="116161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C7D07A-5554-4E04-9B1B-56D8D0E482AD}">
      <dsp:nvSpPr>
        <dsp:cNvPr id="0" name=""/>
        <dsp:cNvSpPr/>
      </dsp:nvSpPr>
      <dsp:spPr>
        <a:xfrm rot="10800000">
          <a:off x="7381034" y="1584020"/>
          <a:ext cx="1587741" cy="1936024"/>
        </a:xfrm>
        <a:prstGeom prst="round2SameRect">
          <a:avLst>
            <a:gd name="adj1" fmla="val 10500"/>
            <a:gd name="adj2" fmla="val 0"/>
          </a:avLst>
        </a:prstGeom>
        <a:solidFill>
          <a:srgbClr val="00808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1600" b="1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600" b="1" kern="1200" dirty="0" smtClean="0"/>
            <a:t>National Disability Abuse and Neglect Hotline </a:t>
          </a:r>
          <a:endParaRPr lang="en-AU" sz="1600" b="1" kern="1200" dirty="0"/>
        </a:p>
      </dsp:txBody>
      <dsp:txXfrm rot="10800000">
        <a:off x="7429863" y="1584020"/>
        <a:ext cx="1490083" cy="188719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383ED7-D4A2-4A4B-B073-ED6C58CFCCB5}">
      <dsp:nvSpPr>
        <dsp:cNvPr id="0" name=""/>
        <dsp:cNvSpPr/>
      </dsp:nvSpPr>
      <dsp:spPr>
        <a:xfrm>
          <a:off x="0" y="383634"/>
          <a:ext cx="5664200" cy="959400"/>
        </a:xfrm>
        <a:prstGeom prst="roundRect">
          <a:avLst/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4100" kern="1200" dirty="0" smtClean="0"/>
            <a:t>1800 464 800</a:t>
          </a:r>
          <a:endParaRPr lang="en-AU" sz="4100" kern="1200" dirty="0"/>
        </a:p>
      </dsp:txBody>
      <dsp:txXfrm>
        <a:off x="46834" y="430468"/>
        <a:ext cx="5570532" cy="865732"/>
      </dsp:txXfrm>
    </dsp:sp>
    <dsp:sp modelId="{C54CCBE1-D445-41D7-9955-814C8CE72CA7}">
      <dsp:nvSpPr>
        <dsp:cNvPr id="0" name=""/>
        <dsp:cNvSpPr/>
      </dsp:nvSpPr>
      <dsp:spPr>
        <a:xfrm>
          <a:off x="0" y="1907628"/>
          <a:ext cx="5664200" cy="959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4100" kern="1200" dirty="0" smtClean="0"/>
            <a:t>www.jobaccess.gov.au</a:t>
          </a:r>
          <a:endParaRPr lang="en-AU" sz="4100" kern="1200" dirty="0"/>
        </a:p>
      </dsp:txBody>
      <dsp:txXfrm>
        <a:off x="46834" y="1954462"/>
        <a:ext cx="5570532" cy="86573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6818FF-32D3-4B6C-A093-0C5E8DA63B3C}">
      <dsp:nvSpPr>
        <dsp:cNvPr id="0" name=""/>
        <dsp:cNvSpPr/>
      </dsp:nvSpPr>
      <dsp:spPr>
        <a:xfrm>
          <a:off x="-3830478" y="-588281"/>
          <a:ext cx="4565409" cy="4565409"/>
        </a:xfrm>
        <a:prstGeom prst="blockArc">
          <a:avLst>
            <a:gd name="adj1" fmla="val 18900000"/>
            <a:gd name="adj2" fmla="val 2700000"/>
            <a:gd name="adj3" fmla="val 473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B71DAA-1A7F-4EDA-A00B-651114C67323}">
      <dsp:nvSpPr>
        <dsp:cNvPr id="0" name=""/>
        <dsp:cNvSpPr/>
      </dsp:nvSpPr>
      <dsp:spPr>
        <a:xfrm>
          <a:off x="322149" y="211735"/>
          <a:ext cx="7205048" cy="42374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6345" tIns="58420" rIns="58420" bIns="5842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300" kern="1200" dirty="0" smtClean="0"/>
            <a:t>Employment Service Providers</a:t>
          </a:r>
          <a:endParaRPr lang="en-AU" sz="2300" kern="1200" dirty="0"/>
        </a:p>
      </dsp:txBody>
      <dsp:txXfrm>
        <a:off x="322149" y="211735"/>
        <a:ext cx="7205048" cy="423741"/>
      </dsp:txXfrm>
    </dsp:sp>
    <dsp:sp modelId="{5312E8D1-E323-4FE4-B49A-E5D5C20C3C58}">
      <dsp:nvSpPr>
        <dsp:cNvPr id="0" name=""/>
        <dsp:cNvSpPr/>
      </dsp:nvSpPr>
      <dsp:spPr>
        <a:xfrm>
          <a:off x="57311" y="158767"/>
          <a:ext cx="529676" cy="52967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E7E62B-F0CA-4331-87E7-1FF7822DC891}">
      <dsp:nvSpPr>
        <dsp:cNvPr id="0" name=""/>
        <dsp:cNvSpPr/>
      </dsp:nvSpPr>
      <dsp:spPr>
        <a:xfrm>
          <a:off x="625790" y="847143"/>
          <a:ext cx="6901408" cy="423741"/>
        </a:xfrm>
        <a:prstGeom prst="rect">
          <a:avLst/>
        </a:prstGeom>
        <a:solidFill>
          <a:srgbClr val="00999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6345" tIns="58420" rIns="58420" bIns="5842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300" kern="1200" dirty="0" smtClean="0"/>
            <a:t>Ticket to Work</a:t>
          </a:r>
          <a:endParaRPr lang="en-AU" sz="2300" kern="1200" dirty="0"/>
        </a:p>
      </dsp:txBody>
      <dsp:txXfrm>
        <a:off x="625790" y="847143"/>
        <a:ext cx="6901408" cy="423741"/>
      </dsp:txXfrm>
    </dsp:sp>
    <dsp:sp modelId="{D699ECF1-E554-446F-BF32-DF1206F74074}">
      <dsp:nvSpPr>
        <dsp:cNvPr id="0" name=""/>
        <dsp:cNvSpPr/>
      </dsp:nvSpPr>
      <dsp:spPr>
        <a:xfrm>
          <a:off x="360952" y="794176"/>
          <a:ext cx="529676" cy="52967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CD3B3C-AE04-4CE8-8DA9-0FD7F68AA3E2}">
      <dsp:nvSpPr>
        <dsp:cNvPr id="0" name=""/>
        <dsp:cNvSpPr/>
      </dsp:nvSpPr>
      <dsp:spPr>
        <a:xfrm>
          <a:off x="718983" y="1482552"/>
          <a:ext cx="6808214" cy="42374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6345" tIns="58420" rIns="58420" bIns="5842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300" kern="1200" dirty="0" smtClean="0"/>
            <a:t>Online Career Assistance</a:t>
          </a:r>
          <a:endParaRPr lang="en-AU" sz="2300" kern="1200" dirty="0"/>
        </a:p>
      </dsp:txBody>
      <dsp:txXfrm>
        <a:off x="718983" y="1482552"/>
        <a:ext cx="6808214" cy="423741"/>
      </dsp:txXfrm>
    </dsp:sp>
    <dsp:sp modelId="{B89C9CB2-798D-43BE-9F6D-B038F290FC59}">
      <dsp:nvSpPr>
        <dsp:cNvPr id="0" name=""/>
        <dsp:cNvSpPr/>
      </dsp:nvSpPr>
      <dsp:spPr>
        <a:xfrm>
          <a:off x="454145" y="1429584"/>
          <a:ext cx="529676" cy="52967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282D15-3248-4D37-9508-DCCC5CACCFE3}">
      <dsp:nvSpPr>
        <dsp:cNvPr id="0" name=""/>
        <dsp:cNvSpPr/>
      </dsp:nvSpPr>
      <dsp:spPr>
        <a:xfrm>
          <a:off x="625790" y="2117960"/>
          <a:ext cx="6901408" cy="423741"/>
        </a:xfrm>
        <a:prstGeom prst="rect">
          <a:avLst/>
        </a:prstGeom>
        <a:solidFill>
          <a:srgbClr val="00999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6345" tIns="58420" rIns="58420" bIns="5842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300" kern="1200" dirty="0" smtClean="0"/>
            <a:t>Enabled Employment</a:t>
          </a:r>
          <a:endParaRPr lang="en-AU" sz="2300" kern="1200" dirty="0"/>
        </a:p>
      </dsp:txBody>
      <dsp:txXfrm>
        <a:off x="625790" y="2117960"/>
        <a:ext cx="6901408" cy="423741"/>
      </dsp:txXfrm>
    </dsp:sp>
    <dsp:sp modelId="{BC201A4F-5DF0-4C11-8543-6B95DD3D0BB0}">
      <dsp:nvSpPr>
        <dsp:cNvPr id="0" name=""/>
        <dsp:cNvSpPr/>
      </dsp:nvSpPr>
      <dsp:spPr>
        <a:xfrm>
          <a:off x="360952" y="2064993"/>
          <a:ext cx="529676" cy="52967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44D865-AC55-46F1-824B-5F9AE850C0ED}">
      <dsp:nvSpPr>
        <dsp:cNvPr id="0" name=""/>
        <dsp:cNvSpPr/>
      </dsp:nvSpPr>
      <dsp:spPr>
        <a:xfrm>
          <a:off x="322149" y="2753369"/>
          <a:ext cx="7205048" cy="42374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6345" tIns="58420" rIns="58420" bIns="5842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300" kern="1200" dirty="0" smtClean="0"/>
            <a:t>NDCO </a:t>
          </a:r>
          <a:endParaRPr lang="en-AU" sz="2300" kern="1200" dirty="0"/>
        </a:p>
      </dsp:txBody>
      <dsp:txXfrm>
        <a:off x="322149" y="2753369"/>
        <a:ext cx="7205048" cy="423741"/>
      </dsp:txXfrm>
    </dsp:sp>
    <dsp:sp modelId="{870FAF4D-4E67-4283-BF40-55A389832C5E}">
      <dsp:nvSpPr>
        <dsp:cNvPr id="0" name=""/>
        <dsp:cNvSpPr/>
      </dsp:nvSpPr>
      <dsp:spPr>
        <a:xfrm>
          <a:off x="57311" y="2700401"/>
          <a:ext cx="529676" cy="52967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383ED7-D4A2-4A4B-B073-ED6C58CFCCB5}">
      <dsp:nvSpPr>
        <dsp:cNvPr id="0" name=""/>
        <dsp:cNvSpPr/>
      </dsp:nvSpPr>
      <dsp:spPr>
        <a:xfrm>
          <a:off x="0" y="0"/>
          <a:ext cx="5107361" cy="1583009"/>
        </a:xfrm>
        <a:prstGeom prst="roundRect">
          <a:avLst/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4100" kern="1200" dirty="0" smtClean="0"/>
            <a:t>Free workplace assessments</a:t>
          </a:r>
          <a:endParaRPr lang="en-AU" sz="4100" kern="1200" dirty="0"/>
        </a:p>
      </dsp:txBody>
      <dsp:txXfrm>
        <a:off x="77276" y="77276"/>
        <a:ext cx="4952809" cy="1428457"/>
      </dsp:txXfrm>
    </dsp:sp>
    <dsp:sp modelId="{C54CCBE1-D445-41D7-9955-814C8CE72CA7}">
      <dsp:nvSpPr>
        <dsp:cNvPr id="0" name=""/>
        <dsp:cNvSpPr/>
      </dsp:nvSpPr>
      <dsp:spPr>
        <a:xfrm>
          <a:off x="0" y="1738544"/>
          <a:ext cx="5107361" cy="158300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4100" kern="1200" dirty="0" smtClean="0"/>
            <a:t>Modifications, support and training</a:t>
          </a:r>
          <a:endParaRPr lang="en-AU" sz="4100" kern="1200" dirty="0"/>
        </a:p>
      </dsp:txBody>
      <dsp:txXfrm>
        <a:off x="77276" y="1815820"/>
        <a:ext cx="4952809" cy="142845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BC56F2-4E85-46E6-963A-615A2DDBD80F}">
      <dsp:nvSpPr>
        <dsp:cNvPr id="0" name=""/>
        <dsp:cNvSpPr/>
      </dsp:nvSpPr>
      <dsp:spPr>
        <a:xfrm>
          <a:off x="-4125984" y="-633206"/>
          <a:ext cx="4916448" cy="4916448"/>
        </a:xfrm>
        <a:prstGeom prst="blockArc">
          <a:avLst>
            <a:gd name="adj1" fmla="val 18900000"/>
            <a:gd name="adj2" fmla="val 2700000"/>
            <a:gd name="adj3" fmla="val 439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2001CD-F1A4-40BA-8FB3-01F78C1E872A}">
      <dsp:nvSpPr>
        <dsp:cNvPr id="0" name=""/>
        <dsp:cNvSpPr/>
      </dsp:nvSpPr>
      <dsp:spPr>
        <a:xfrm>
          <a:off x="508347" y="365003"/>
          <a:ext cx="6732695" cy="73000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9443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400" kern="1200" dirty="0" smtClean="0"/>
            <a:t>Assisted over 260,000 people</a:t>
          </a:r>
          <a:endParaRPr lang="en-AU" sz="2400" kern="1200" dirty="0"/>
        </a:p>
      </dsp:txBody>
      <dsp:txXfrm>
        <a:off x="508347" y="365003"/>
        <a:ext cx="6732695" cy="730007"/>
      </dsp:txXfrm>
    </dsp:sp>
    <dsp:sp modelId="{DFA510FB-7467-4235-A0A6-2FA78C5D606D}">
      <dsp:nvSpPr>
        <dsp:cNvPr id="0" name=""/>
        <dsp:cNvSpPr/>
      </dsp:nvSpPr>
      <dsp:spPr>
        <a:xfrm>
          <a:off x="52092" y="273752"/>
          <a:ext cx="912509" cy="91250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79CB1F-00A7-4E66-8126-8B57B7AA6A3C}">
      <dsp:nvSpPr>
        <dsp:cNvPr id="0" name=""/>
        <dsp:cNvSpPr/>
      </dsp:nvSpPr>
      <dsp:spPr>
        <a:xfrm>
          <a:off x="773704" y="1460014"/>
          <a:ext cx="6467337" cy="730007"/>
        </a:xfrm>
        <a:prstGeom prst="rect">
          <a:avLst/>
        </a:prstGeom>
        <a:solidFill>
          <a:srgbClr val="00999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9443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400" kern="1200" dirty="0" smtClean="0"/>
            <a:t>Managed over 35,000 funding applications</a:t>
          </a:r>
          <a:endParaRPr lang="en-AU" sz="2400" kern="1200" dirty="0"/>
        </a:p>
      </dsp:txBody>
      <dsp:txXfrm>
        <a:off x="773704" y="1460014"/>
        <a:ext cx="6467337" cy="730007"/>
      </dsp:txXfrm>
    </dsp:sp>
    <dsp:sp modelId="{3F464693-1B79-4AAB-A92D-9AA3AA26579A}">
      <dsp:nvSpPr>
        <dsp:cNvPr id="0" name=""/>
        <dsp:cNvSpPr/>
      </dsp:nvSpPr>
      <dsp:spPr>
        <a:xfrm>
          <a:off x="317450" y="1368763"/>
          <a:ext cx="912509" cy="91250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8BDFC1-266C-4B1B-B345-1D8186A47499}">
      <dsp:nvSpPr>
        <dsp:cNvPr id="0" name=""/>
        <dsp:cNvSpPr/>
      </dsp:nvSpPr>
      <dsp:spPr>
        <a:xfrm>
          <a:off x="508347" y="2555025"/>
          <a:ext cx="6732695" cy="73000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9443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400" kern="1200" dirty="0" smtClean="0"/>
            <a:t>Engage with over 1,000 employers a year</a:t>
          </a:r>
          <a:endParaRPr lang="en-AU" sz="2400" kern="1200" dirty="0"/>
        </a:p>
      </dsp:txBody>
      <dsp:txXfrm>
        <a:off x="508347" y="2555025"/>
        <a:ext cx="6732695" cy="730007"/>
      </dsp:txXfrm>
    </dsp:sp>
    <dsp:sp modelId="{AA334A18-3F4D-4177-81F8-EC1CA0682194}">
      <dsp:nvSpPr>
        <dsp:cNvPr id="0" name=""/>
        <dsp:cNvSpPr/>
      </dsp:nvSpPr>
      <dsp:spPr>
        <a:xfrm>
          <a:off x="52092" y="2463774"/>
          <a:ext cx="912509" cy="91250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0AFF85-8845-4D8D-97A8-0FCF7D5293DA}" type="datetimeFigureOut">
              <a:rPr lang="en-AU" smtClean="0"/>
              <a:t>23/05/2018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7CD05E-345E-4DC8-98D0-D546FBA6057A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044108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7CD05E-345E-4DC8-98D0-D546FBA6057A}" type="slidenum">
              <a:rPr lang="en-AU" smtClean="0"/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459933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endParaRPr lang="en-AU" sz="1200" b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7CD05E-345E-4DC8-98D0-D546FBA6057A}" type="slidenum">
              <a:rPr lang="en-AU" smtClean="0"/>
              <a:t>10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389888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7CD05E-345E-4DC8-98D0-D546FBA6057A}" type="slidenum">
              <a:rPr lang="en-AU" smtClean="0"/>
              <a:t>11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752153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Tx/>
              <a:buNone/>
              <a:defRPr/>
            </a:pPr>
            <a:endParaRPr lang="en-US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lvl="0" indent="0">
              <a:buFontTx/>
              <a:buNone/>
              <a:defRPr/>
            </a:pPr>
            <a:endParaRPr lang="en-US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7CD05E-345E-4DC8-98D0-D546FBA6057A}" type="slidenum">
              <a:rPr lang="en-AU" smtClean="0"/>
              <a:t>12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155791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00D44B-B3B2-4E02-8F2D-40922F3A5742}" type="slidenum">
              <a:rPr lang="en-AU" smtClean="0"/>
              <a:t>13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705309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AU" i="1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7CD05E-345E-4DC8-98D0-D546FBA6057A}" type="slidenum">
              <a:rPr lang="en-AU" smtClean="0"/>
              <a:t>14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522475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7CD05E-345E-4DC8-98D0-D546FBA6057A}" type="slidenum">
              <a:rPr lang="en-AU" smtClean="0"/>
              <a:t>15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520915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7CD05E-345E-4DC8-98D0-D546FBA6057A}" type="slidenum">
              <a:rPr lang="en-AU" smtClean="0"/>
              <a:t>16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809984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sz="1200" baseline="0" dirty="0" smtClean="0"/>
          </a:p>
          <a:p>
            <a:pPr lvl="0"/>
            <a:endParaRPr lang="en-AU" sz="1200" dirty="0"/>
          </a:p>
          <a:p>
            <a:endParaRPr lang="en-AU" sz="1200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00D44B-B3B2-4E02-8F2D-40922F3A5742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650395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7CD05E-345E-4DC8-98D0-D546FBA6057A}" type="slidenum">
              <a:rPr lang="en-AU" smtClean="0"/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042980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00D44B-B3B2-4E02-8F2D-40922F3A5742}" type="slidenum">
              <a:rPr lang="en-AU" smtClean="0"/>
              <a:t>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757360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7CD05E-345E-4DC8-98D0-D546FBA6057A}" type="slidenum">
              <a:rPr lang="en-AU" smtClean="0"/>
              <a:t>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038166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00D44B-B3B2-4E02-8F2D-40922F3A5742}" type="slidenum">
              <a:rPr lang="en-AU" smtClean="0"/>
              <a:t>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369180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spcAft>
                <a:spcPts val="600"/>
              </a:spcAft>
              <a:buFontTx/>
              <a:buChar char="-"/>
            </a:pPr>
            <a:endParaRPr lang="en-AU" sz="1200" baseline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7CD05E-345E-4DC8-98D0-D546FBA6057A}" type="slidenum">
              <a:rPr lang="en-AU" smtClean="0"/>
              <a:t>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032109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7CD05E-345E-4DC8-98D0-D546FBA6057A}" type="slidenum">
              <a:rPr lang="en-AU" smtClean="0"/>
              <a:t>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94929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7CD05E-345E-4DC8-98D0-D546FBA6057A}" type="slidenum">
              <a:rPr lang="en-AU" smtClean="0"/>
              <a:t>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867121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7CD05E-345E-4DC8-98D0-D546FBA6057A}" type="slidenum">
              <a:rPr lang="en-AU" smtClean="0"/>
              <a:t>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4708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6384000" y="3384000"/>
            <a:ext cx="5808000" cy="347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AU" sz="1800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78689" y="56651"/>
            <a:ext cx="10861455" cy="5886951"/>
          </a:xfrm>
          <a:prstGeom prst="rect">
            <a:avLst/>
          </a:prstGeom>
          <a:solidFill>
            <a:schemeClr val="bg1"/>
          </a:solidFill>
          <a:ln w="127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AU" sz="1800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692002"/>
            <a:ext cx="9312000" cy="2006421"/>
          </a:xfrm>
        </p:spPr>
        <p:txBody>
          <a:bodyPr anchor="b"/>
          <a:lstStyle>
            <a:lvl1pPr algn="l">
              <a:lnSpc>
                <a:spcPts val="4900"/>
              </a:lnSpc>
              <a:defRPr sz="47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1468" y="3924000"/>
            <a:ext cx="9312533" cy="360000"/>
          </a:xfrm>
        </p:spPr>
        <p:txBody>
          <a:bodyPr/>
          <a:lstStyle>
            <a:lvl1pPr marL="0" indent="0" algn="l">
              <a:lnSpc>
                <a:spcPts val="2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3"/>
          </p:nvPr>
        </p:nvSpPr>
        <p:spPr>
          <a:xfrm>
            <a:off x="1152000" y="4509582"/>
            <a:ext cx="9312000" cy="1259395"/>
          </a:xfrm>
        </p:spPr>
        <p:txBody>
          <a:bodyPr/>
          <a:lstStyle>
            <a:lvl1pPr>
              <a:lnSpc>
                <a:spcPts val="2100"/>
              </a:lnSpc>
              <a:spcAft>
                <a:spcPts val="800"/>
              </a:spcAft>
              <a:defRPr sz="1700">
                <a:solidFill>
                  <a:schemeClr val="accent2"/>
                </a:solidFill>
              </a:defRPr>
            </a:lvl1pPr>
            <a:lvl2pPr>
              <a:lnSpc>
                <a:spcPts val="2100"/>
              </a:lnSpc>
              <a:spcAft>
                <a:spcPts val="800"/>
              </a:spcAft>
              <a:defRPr sz="1700">
                <a:solidFill>
                  <a:schemeClr val="accent2"/>
                </a:solidFill>
              </a:defRPr>
            </a:lvl2pPr>
            <a:lvl3pPr>
              <a:lnSpc>
                <a:spcPts val="2100"/>
              </a:lnSpc>
              <a:spcAft>
                <a:spcPts val="800"/>
              </a:spcAft>
              <a:defRPr sz="1700">
                <a:solidFill>
                  <a:schemeClr val="accent2"/>
                </a:solidFill>
              </a:defRPr>
            </a:lvl3pPr>
            <a:lvl4pPr>
              <a:lnSpc>
                <a:spcPts val="2100"/>
              </a:lnSpc>
              <a:spcAft>
                <a:spcPts val="800"/>
              </a:spcAft>
              <a:defRPr sz="1700">
                <a:solidFill>
                  <a:schemeClr val="accent2"/>
                </a:solidFill>
              </a:defRPr>
            </a:lvl4pPr>
            <a:lvl5pPr>
              <a:lnSpc>
                <a:spcPts val="2100"/>
              </a:lnSpc>
              <a:spcAft>
                <a:spcPts val="800"/>
              </a:spcAft>
              <a:defRPr sz="17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467" y="873125"/>
            <a:ext cx="4992000" cy="72258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103" y="6255169"/>
            <a:ext cx="3552000" cy="239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35448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494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2" y="0"/>
            <a:ext cx="12191999" cy="6858000"/>
          </a:xfrm>
          <a:prstGeom prst="rect">
            <a:avLst/>
          </a:prstGeom>
          <a:solidFill>
            <a:schemeClr val="accent1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AU" sz="1800" dirty="0">
              <a:solidFill>
                <a:prstClr val="white"/>
              </a:solidFill>
            </a:endParaRPr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4824000" y="126000"/>
            <a:ext cx="7200000" cy="6606000"/>
          </a:xfrm>
        </p:spPr>
        <p:txBody>
          <a:bodyPr/>
          <a:lstStyle/>
          <a:p>
            <a:endParaRPr lang="en-AU" dirty="0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857"/>
          <a:stretch/>
        </p:blipFill>
        <p:spPr>
          <a:xfrm>
            <a:off x="168004" y="126000"/>
            <a:ext cx="7298057" cy="660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1999" y="1727999"/>
            <a:ext cx="6240000" cy="2257872"/>
          </a:xfrm>
        </p:spPr>
        <p:txBody>
          <a:bodyPr anchor="b"/>
          <a:lstStyle>
            <a:lvl1pPr algn="l">
              <a:lnSpc>
                <a:spcPts val="4500"/>
              </a:lnSpc>
              <a:defRPr sz="43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1465" y="4284000"/>
            <a:ext cx="6240000" cy="360000"/>
          </a:xfrm>
        </p:spPr>
        <p:txBody>
          <a:bodyPr/>
          <a:lstStyle>
            <a:lvl1pPr marL="0" indent="0" algn="l">
              <a:lnSpc>
                <a:spcPts val="2000"/>
              </a:lnSpc>
              <a:spcAft>
                <a:spcPts val="0"/>
              </a:spcAft>
              <a:buNone/>
              <a:defRPr sz="18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467" y="873125"/>
            <a:ext cx="4992000" cy="72258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472" y="6255169"/>
            <a:ext cx="3551989" cy="239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89153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494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3"/>
            <a:ext cx="12192000" cy="60302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AU" sz="1800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2002" y="1773241"/>
            <a:ext cx="9888532" cy="1565955"/>
          </a:xfrm>
        </p:spPr>
        <p:txBody>
          <a:bodyPr anchor="t" anchorCtr="0"/>
          <a:lstStyle>
            <a:lvl1pPr>
              <a:defRPr sz="43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2002" y="3633111"/>
            <a:ext cx="9888532" cy="213586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0D647-BF0E-469A-B857-0736A0E04E27}" type="datetime1">
              <a:rPr lang="en-AU" smtClean="0">
                <a:solidFill>
                  <a:srgbClr val="49403D"/>
                </a:solidFill>
              </a:rPr>
              <a:pPr/>
              <a:t>23/05/2018</a:t>
            </a:fld>
            <a:endParaRPr lang="en-AU" dirty="0">
              <a:solidFill>
                <a:srgbClr val="49403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 dirty="0">
                <a:solidFill>
                  <a:srgbClr val="49403D"/>
                </a:solidFill>
              </a:rPr>
              <a:t>Insert presentation title in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D8F92-65BC-40F0-8258-B281B9BC69B6}" type="slidenum">
              <a:rPr lang="en-AU" smtClean="0">
                <a:solidFill>
                  <a:srgbClr val="49403D"/>
                </a:solidFill>
              </a:rPr>
              <a:pPr/>
              <a:t>‹#›</a:t>
            </a:fld>
            <a:endParaRPr lang="en-AU" dirty="0">
              <a:solidFill>
                <a:srgbClr val="49403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172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0" y="3"/>
            <a:ext cx="12192000" cy="3629315"/>
          </a:xfrm>
        </p:spPr>
        <p:txBody>
          <a:bodyPr/>
          <a:lstStyle/>
          <a:p>
            <a:endParaRPr lang="en-AU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3744000"/>
            <a:ext cx="12192000" cy="311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AU" sz="1800" dirty="0">
              <a:solidFill>
                <a:prstClr val="white"/>
              </a:solidFill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0" y="3686657"/>
            <a:ext cx="12192000" cy="0"/>
          </a:xfrm>
          <a:prstGeom prst="line">
            <a:avLst/>
          </a:prstGeom>
          <a:ln w="127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2002" y="4284001"/>
            <a:ext cx="9888532" cy="1128920"/>
          </a:xfrm>
        </p:spPr>
        <p:txBody>
          <a:bodyPr anchor="t" anchorCtr="0"/>
          <a:lstStyle>
            <a:lvl1pPr>
              <a:defRPr sz="43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2002" y="5412920"/>
            <a:ext cx="9888532" cy="473530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4323E-A74A-48EB-B1C1-F269D42E9CAF}" type="datetime1">
              <a:rPr lang="en-AU" smtClean="0">
                <a:solidFill>
                  <a:srgbClr val="49403D"/>
                </a:solidFill>
              </a:rPr>
              <a:pPr/>
              <a:t>23/05/2018</a:t>
            </a:fld>
            <a:endParaRPr lang="en-AU" dirty="0">
              <a:solidFill>
                <a:srgbClr val="49403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 dirty="0">
                <a:solidFill>
                  <a:srgbClr val="49403D"/>
                </a:solidFill>
              </a:rPr>
              <a:t>Insert presentation title in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D8F92-65BC-40F0-8258-B281B9BC69B6}" type="slidenum">
              <a:rPr lang="en-AU" smtClean="0">
                <a:solidFill>
                  <a:srgbClr val="49403D"/>
                </a:solidFill>
              </a:rPr>
              <a:pPr/>
              <a:t>‹#›</a:t>
            </a:fld>
            <a:endParaRPr lang="en-AU" dirty="0">
              <a:solidFill>
                <a:srgbClr val="49403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2755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2002" y="1773241"/>
            <a:ext cx="9888532" cy="1565955"/>
          </a:xfrm>
        </p:spPr>
        <p:txBody>
          <a:bodyPr anchor="t" anchorCtr="0"/>
          <a:lstStyle>
            <a:lvl1pPr>
              <a:defRPr sz="4300" b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2002" y="3633111"/>
            <a:ext cx="9888532" cy="2135867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594C4-39E3-405A-89D9-632DF35FBE24}" type="datetime1">
              <a:rPr lang="en-AU" smtClean="0">
                <a:solidFill>
                  <a:srgbClr val="49403D"/>
                </a:solidFill>
              </a:rPr>
              <a:pPr/>
              <a:t>23/05/2018</a:t>
            </a:fld>
            <a:endParaRPr lang="en-AU" dirty="0">
              <a:solidFill>
                <a:srgbClr val="49403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 dirty="0">
                <a:solidFill>
                  <a:srgbClr val="49403D"/>
                </a:solidFill>
              </a:rPr>
              <a:t>Insert presentation title in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D8F92-65BC-40F0-8258-B281B9BC69B6}" type="slidenum">
              <a:rPr lang="en-AU" smtClean="0">
                <a:solidFill>
                  <a:srgbClr val="49403D"/>
                </a:solidFill>
              </a:rPr>
              <a:pPr/>
              <a:t>‹#›</a:t>
            </a:fld>
            <a:endParaRPr lang="en-AU" dirty="0">
              <a:solidFill>
                <a:srgbClr val="49403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052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D61C1-7243-4570-AE97-CBC31A6C2C83}" type="datetime1">
              <a:rPr lang="en-AU" smtClean="0">
                <a:solidFill>
                  <a:srgbClr val="49403D"/>
                </a:solidFill>
              </a:rPr>
              <a:pPr/>
              <a:t>23/05/2018</a:t>
            </a:fld>
            <a:endParaRPr lang="en-AU" dirty="0">
              <a:solidFill>
                <a:srgbClr val="49403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 dirty="0">
                <a:solidFill>
                  <a:srgbClr val="49403D"/>
                </a:solidFill>
              </a:rPr>
              <a:t>Insert presentation title in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D8F92-65BC-40F0-8258-B281B9BC69B6}" type="slidenum">
              <a:rPr lang="en-AU" smtClean="0">
                <a:solidFill>
                  <a:srgbClr val="49403D"/>
                </a:solidFill>
              </a:rPr>
              <a:pPr/>
              <a:t>‹#›</a:t>
            </a:fld>
            <a:endParaRPr lang="en-AU" dirty="0">
              <a:solidFill>
                <a:srgbClr val="49403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071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1467" y="1773241"/>
            <a:ext cx="5662991" cy="3995737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20D33-D9AE-4A6B-ABCF-8EF83B6B14CA}" type="datetime1">
              <a:rPr lang="en-AU" smtClean="0">
                <a:solidFill>
                  <a:srgbClr val="49403D"/>
                </a:solidFill>
              </a:rPr>
              <a:pPr/>
              <a:t>23/05/2018</a:t>
            </a:fld>
            <a:endParaRPr lang="en-AU" dirty="0">
              <a:solidFill>
                <a:srgbClr val="49403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 dirty="0">
                <a:solidFill>
                  <a:srgbClr val="49403D"/>
                </a:solidFill>
              </a:rPr>
              <a:t>Insert presentation title in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D8F92-65BC-40F0-8258-B281B9BC69B6}" type="slidenum">
              <a:rPr lang="en-AU" smtClean="0">
                <a:solidFill>
                  <a:srgbClr val="49403D"/>
                </a:solidFill>
              </a:rPr>
              <a:pPr/>
              <a:t>‹#›</a:t>
            </a:fld>
            <a:endParaRPr lang="en-AU" dirty="0">
              <a:solidFill>
                <a:srgbClr val="49403D"/>
              </a:solidFill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7282543" y="1848307"/>
            <a:ext cx="3668484" cy="2993117"/>
          </a:xfrm>
          <a:ln w="127000">
            <a:solidFill>
              <a:schemeClr val="accent1"/>
            </a:solidFill>
            <a:miter lim="800000"/>
          </a:ln>
        </p:spPr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80453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152000" y="1260003"/>
            <a:ext cx="9888533" cy="727075"/>
          </a:xfrm>
        </p:spPr>
        <p:txBody>
          <a:bodyPr/>
          <a:lstStyle>
            <a:lvl1pPr>
              <a:lnSpc>
                <a:spcPts val="7000"/>
              </a:lnSpc>
              <a:defRPr sz="63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1151463" y="2520000"/>
            <a:ext cx="9889068" cy="2520000"/>
          </a:xfrm>
        </p:spPr>
        <p:txBody>
          <a:bodyPr/>
          <a:lstStyle>
            <a:lvl1pPr>
              <a:lnSpc>
                <a:spcPts val="3000"/>
              </a:lnSpc>
              <a:spcAft>
                <a:spcPts val="800"/>
              </a:spcAft>
              <a:defRPr sz="2800" b="0">
                <a:solidFill>
                  <a:schemeClr val="accent1"/>
                </a:solidFill>
              </a:defRPr>
            </a:lvl1pPr>
            <a:lvl2pPr>
              <a:lnSpc>
                <a:spcPts val="3000"/>
              </a:lnSpc>
              <a:spcAft>
                <a:spcPts val="800"/>
              </a:spcAft>
              <a:defRPr sz="2800">
                <a:solidFill>
                  <a:schemeClr val="accent1"/>
                </a:solidFill>
              </a:defRPr>
            </a:lvl2pPr>
            <a:lvl3pPr>
              <a:lnSpc>
                <a:spcPts val="3000"/>
              </a:lnSpc>
              <a:spcAft>
                <a:spcPts val="800"/>
              </a:spcAft>
              <a:defRPr sz="2800">
                <a:solidFill>
                  <a:schemeClr val="accent1"/>
                </a:solidFill>
              </a:defRPr>
            </a:lvl3pPr>
            <a:lvl4pPr>
              <a:lnSpc>
                <a:spcPts val="3000"/>
              </a:lnSpc>
              <a:spcAft>
                <a:spcPts val="800"/>
              </a:spcAft>
              <a:defRPr sz="2800">
                <a:solidFill>
                  <a:schemeClr val="accent1"/>
                </a:solidFill>
              </a:defRPr>
            </a:lvl4pPr>
            <a:lvl5pPr>
              <a:lnSpc>
                <a:spcPts val="3000"/>
              </a:lnSpc>
              <a:spcAft>
                <a:spcPts val="800"/>
              </a:spcAft>
              <a:defRPr sz="28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5220000"/>
            <a:ext cx="12192000" cy="163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AU" sz="1800" dirty="0">
              <a:solidFill>
                <a:prstClr val="white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467" y="5670003"/>
            <a:ext cx="4992000" cy="72199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8533" y="5940003"/>
            <a:ext cx="3552000" cy="239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622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52000" y="873128"/>
            <a:ext cx="9888533" cy="7270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2000" y="1773239"/>
            <a:ext cx="9888533" cy="399573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017082"/>
            <a:ext cx="1152000" cy="84092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pPr defTabSz="457200"/>
            <a:fld id="{3AA2566B-D014-4124-93AB-E7A90404A359}" type="datetime1">
              <a:rPr lang="en-AU" smtClean="0">
                <a:solidFill>
                  <a:srgbClr val="49403D"/>
                </a:solidFill>
              </a:rPr>
              <a:pPr defTabSz="457200"/>
              <a:t>23/05/2018</a:t>
            </a:fld>
            <a:endParaRPr lang="en-AU" dirty="0">
              <a:solidFill>
                <a:srgbClr val="49403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52001" y="6017082"/>
            <a:ext cx="9113227" cy="84092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200">
                <a:solidFill>
                  <a:schemeClr val="accent2"/>
                </a:solidFill>
              </a:defRPr>
            </a:lvl1pPr>
          </a:lstStyle>
          <a:p>
            <a:pPr defTabSz="457200"/>
            <a:r>
              <a:rPr lang="en-AU" dirty="0" smtClean="0">
                <a:solidFill>
                  <a:srgbClr val="49403D"/>
                </a:solidFill>
              </a:rPr>
              <a:t>Insert presentation title in footer</a:t>
            </a:r>
            <a:endParaRPr lang="en-AU" dirty="0">
              <a:solidFill>
                <a:srgbClr val="49403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5229" y="6017082"/>
            <a:ext cx="775305" cy="84092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200">
                <a:solidFill>
                  <a:schemeClr val="accent2"/>
                </a:solidFill>
              </a:defRPr>
            </a:lvl1pPr>
          </a:lstStyle>
          <a:p>
            <a:pPr defTabSz="457200"/>
            <a:fld id="{E8CD8F92-65BC-40F0-8258-B281B9BC69B6}" type="slidenum">
              <a:rPr lang="en-AU" smtClean="0">
                <a:solidFill>
                  <a:srgbClr val="49403D"/>
                </a:solidFill>
              </a:rPr>
              <a:pPr defTabSz="457200"/>
              <a:t>‹#›</a:t>
            </a:fld>
            <a:endParaRPr lang="en-AU" dirty="0">
              <a:solidFill>
                <a:srgbClr val="49403D"/>
              </a:solidFill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0" y="5940000"/>
            <a:ext cx="12192000" cy="0"/>
          </a:xfrm>
          <a:prstGeom prst="line">
            <a:avLst/>
          </a:prstGeom>
          <a:ln w="127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3250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hf hdr="0" dt="0"/>
  <p:txStyles>
    <p:titleStyle>
      <a:lvl1pPr algn="l" defTabSz="914400" rtl="0" eaLnBrk="1" latinLnBrk="0" hangingPunct="1">
        <a:lnSpc>
          <a:spcPts val="4500"/>
        </a:lnSpc>
        <a:spcBef>
          <a:spcPct val="0"/>
        </a:spcBef>
        <a:buNone/>
        <a:defRPr sz="43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ts val="3200"/>
        </a:lnSpc>
        <a:spcBef>
          <a:spcPts val="0"/>
        </a:spcBef>
        <a:spcAft>
          <a:spcPts val="2000"/>
        </a:spcAft>
        <a:buFont typeface="Arial" panose="020B0604020202020204" pitchFamily="34" charset="0"/>
        <a:buNone/>
        <a:defRPr sz="2800" b="1" kern="1200">
          <a:solidFill>
            <a:schemeClr val="accent2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ts val="2400"/>
        </a:lnSpc>
        <a:spcBef>
          <a:spcPts val="0"/>
        </a:spcBef>
        <a:spcAft>
          <a:spcPts val="800"/>
        </a:spcAft>
        <a:buFont typeface="Arial" panose="020B0604020202020204" pitchFamily="34" charset="0"/>
        <a:buNone/>
        <a:defRPr sz="20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269875" indent="-269875" algn="l" defTabSz="914400" rtl="0" eaLnBrk="1" latinLnBrk="0" hangingPunct="1">
        <a:lnSpc>
          <a:spcPts val="2400"/>
        </a:lnSpc>
        <a:spcBef>
          <a:spcPts val="0"/>
        </a:spcBef>
        <a:spcAft>
          <a:spcPts val="800"/>
        </a:spcAft>
        <a:buFont typeface="Arial" panose="020B0604020202020204" pitchFamily="34" charset="0"/>
        <a:buChar char="•"/>
        <a:defRPr sz="2000" kern="1200">
          <a:solidFill>
            <a:schemeClr val="accent2"/>
          </a:solidFill>
          <a:latin typeface="+mn-lt"/>
          <a:ea typeface="+mn-ea"/>
          <a:cs typeface="+mn-cs"/>
        </a:defRPr>
      </a:lvl3pPr>
      <a:lvl4pPr marL="538163" indent="-268288" algn="l" defTabSz="914400" rtl="0" eaLnBrk="1" latinLnBrk="0" hangingPunct="1">
        <a:lnSpc>
          <a:spcPts val="2400"/>
        </a:lnSpc>
        <a:spcBef>
          <a:spcPts val="0"/>
        </a:spcBef>
        <a:spcAft>
          <a:spcPts val="800"/>
        </a:spcAft>
        <a:buFont typeface="Arial" panose="020B0604020202020204" pitchFamily="34" charset="0"/>
        <a:buChar char="–"/>
        <a:defRPr sz="2000" kern="1200">
          <a:solidFill>
            <a:schemeClr val="accent2"/>
          </a:solidFill>
          <a:latin typeface="+mn-lt"/>
          <a:ea typeface="+mn-ea"/>
          <a:cs typeface="+mn-cs"/>
        </a:defRPr>
      </a:lvl4pPr>
      <a:lvl5pPr marL="808038" indent="-269875" algn="l" defTabSz="914400" rtl="0" eaLnBrk="1" latinLnBrk="0" hangingPunct="1">
        <a:lnSpc>
          <a:spcPts val="2400"/>
        </a:lnSpc>
        <a:spcBef>
          <a:spcPts val="0"/>
        </a:spcBef>
        <a:spcAft>
          <a:spcPts val="800"/>
        </a:spcAft>
        <a:buFont typeface="Arial" panose="020B0604020202020204" pitchFamily="34" charset="0"/>
        <a:buChar char="◦"/>
        <a:defRPr sz="2000" kern="1200">
          <a:solidFill>
            <a:schemeClr val="accent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550">
          <p15:clr>
            <a:srgbClr val="F26B43"/>
          </p15:clr>
        </p15:guide>
        <p15:guide id="2" pos="544">
          <p15:clr>
            <a:srgbClr val="F26B43"/>
          </p15:clr>
        </p15:guide>
        <p15:guide id="3" pos="5216">
          <p15:clr>
            <a:srgbClr val="F26B43"/>
          </p15:clr>
        </p15:guide>
        <p15:guide id="4" orient="horz" pos="1117">
          <p15:clr>
            <a:srgbClr val="F26B43"/>
          </p15:clr>
        </p15:guide>
        <p15:guide id="5" orient="horz" pos="3634">
          <p15:clr>
            <a:srgbClr val="F26B43"/>
          </p15:clr>
        </p15:guide>
        <p15:guide id="6" orient="horz" pos="73">
          <p15:clr>
            <a:srgbClr val="F26B43"/>
          </p15:clr>
        </p15:guide>
        <p15:guide id="7" orient="horz" pos="4247">
          <p15:clr>
            <a:srgbClr val="F26B43"/>
          </p15:clr>
        </p15:guide>
        <p15:guide id="8" pos="68">
          <p15:clr>
            <a:srgbClr val="F26B43"/>
          </p15:clr>
        </p15:guide>
        <p15:guide id="9" pos="569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5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2503357"/>
            <a:ext cx="9312000" cy="975141"/>
          </a:xfrm>
        </p:spPr>
        <p:txBody>
          <a:bodyPr/>
          <a:lstStyle/>
          <a:p>
            <a:r>
              <a:rPr lang="en-AU" dirty="0" smtClean="0"/>
              <a:t>Driving Disability Employment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2587" y="3997864"/>
            <a:ext cx="7598462" cy="285335"/>
          </a:xfrm>
        </p:spPr>
        <p:txBody>
          <a:bodyPr/>
          <a:lstStyle/>
          <a:p>
            <a:r>
              <a:rPr lang="en-AU" sz="2800" dirty="0" smtClean="0"/>
              <a:t>David Tran</a:t>
            </a:r>
          </a:p>
          <a:p>
            <a:endParaRPr lang="en-AU" sz="2800" dirty="0" smtClean="0"/>
          </a:p>
          <a:p>
            <a:endParaRPr lang="en-AU" sz="2800" dirty="0"/>
          </a:p>
          <a:p>
            <a:r>
              <a:rPr lang="en-AU" sz="2800" dirty="0" smtClean="0"/>
              <a:t>Wednesday 13 June 2018</a:t>
            </a:r>
            <a:endParaRPr lang="en-AU" sz="2800" dirty="0"/>
          </a:p>
        </p:txBody>
      </p:sp>
    </p:spTree>
    <p:extLst>
      <p:ext uri="{BB962C8B-B14F-4D97-AF65-F5344CB8AC3E}">
        <p14:creationId xmlns:p14="http://schemas.microsoft.com/office/powerpoint/2010/main" val="175292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Employment Assistance Fund 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 dirty="0" smtClean="0">
                <a:solidFill>
                  <a:srgbClr val="49403D"/>
                </a:solidFill>
              </a:rPr>
              <a:t>Driving Disability Employment </a:t>
            </a:r>
            <a:endParaRPr lang="en-AU" dirty="0">
              <a:solidFill>
                <a:srgbClr val="49403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D8F92-65BC-40F0-8258-B281B9BC69B6}" type="slidenum">
              <a:rPr lang="en-AU" smtClean="0">
                <a:solidFill>
                  <a:srgbClr val="49403D"/>
                </a:solidFill>
              </a:rPr>
              <a:pPr/>
              <a:t>10</a:t>
            </a:fld>
            <a:endParaRPr lang="en-AU" dirty="0">
              <a:solidFill>
                <a:srgbClr val="49403D"/>
              </a:solidFill>
            </a:endParaRPr>
          </a:p>
        </p:txBody>
      </p:sp>
      <p:graphicFrame>
        <p:nvGraphicFramePr>
          <p:cNvPr id="11" name="Content Placeholder 1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916883336"/>
              </p:ext>
            </p:extLst>
          </p:nvPr>
        </p:nvGraphicFramePr>
        <p:xfrm>
          <a:off x="1586752" y="1731125"/>
          <a:ext cx="5107362" cy="3698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3" name="Picture Placeholder 12"/>
          <p:cNvPicPr>
            <a:picLocks noGrp="1" noChangeAspect="1"/>
          </p:cNvPicPr>
          <p:nvPr>
            <p:ph type="pic" sz="quarter" idx="13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5" r="9145"/>
          <a:stretch>
            <a:fillRect/>
          </a:stretch>
        </p:blipFill>
        <p:spPr/>
      </p:pic>
      <p:sp>
        <p:nvSpPr>
          <p:cNvPr id="3" name="TextBox 2"/>
          <p:cNvSpPr txBox="1"/>
          <p:nvPr/>
        </p:nvSpPr>
        <p:spPr>
          <a:xfrm>
            <a:off x="9350478" y="5089528"/>
            <a:ext cx="20771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/>
              <a:t>Picture: Photo of woman </a:t>
            </a:r>
            <a:endParaRPr lang="en-AU" sz="1200" i="1" dirty="0"/>
          </a:p>
        </p:txBody>
      </p:sp>
    </p:spTree>
    <p:extLst>
      <p:ext uri="{BB962C8B-B14F-4D97-AF65-F5344CB8AC3E}">
        <p14:creationId xmlns:p14="http://schemas.microsoft.com/office/powerpoint/2010/main" val="30099076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Meet Dan…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 dirty="0" smtClean="0">
                <a:solidFill>
                  <a:srgbClr val="49403D"/>
                </a:solidFill>
              </a:rPr>
              <a:t>Driving Disability Employment </a:t>
            </a:r>
            <a:endParaRPr lang="en-AU" dirty="0">
              <a:solidFill>
                <a:srgbClr val="49403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D8F92-65BC-40F0-8258-B281B9BC69B6}" type="slidenum">
              <a:rPr lang="en-AU" smtClean="0">
                <a:solidFill>
                  <a:srgbClr val="49403D"/>
                </a:solidFill>
              </a:rPr>
              <a:pPr/>
              <a:t>11</a:t>
            </a:fld>
            <a:endParaRPr lang="en-AU" dirty="0">
              <a:solidFill>
                <a:srgbClr val="49403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4269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041619" y="672649"/>
            <a:ext cx="10569478" cy="727075"/>
          </a:xfrm>
        </p:spPr>
        <p:txBody>
          <a:bodyPr/>
          <a:lstStyle/>
          <a:p>
            <a:r>
              <a:rPr lang="en-AU" dirty="0" smtClean="0"/>
              <a:t>A dedicated Employer Engagement team</a:t>
            </a:r>
            <a:endParaRPr lang="en-AU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1041619" y="1759259"/>
            <a:ext cx="6052355" cy="3995737"/>
          </a:xfrm>
        </p:spPr>
        <p:txBody>
          <a:bodyPr/>
          <a:lstStyle/>
          <a:p>
            <a:pPr marL="457200" indent="-457200">
              <a:spcBef>
                <a:spcPts val="2000"/>
              </a:spcBef>
              <a:buFont typeface="Arial" panose="020B0604020202020204" pitchFamily="34" charset="0"/>
              <a:buChar char="•"/>
            </a:pPr>
            <a:r>
              <a:rPr lang="en-US" b="0" dirty="0" smtClean="0"/>
              <a:t>A free disability recruitment advisor to employers</a:t>
            </a:r>
          </a:p>
          <a:p>
            <a:pPr marL="457200" indent="-457200">
              <a:spcBef>
                <a:spcPts val="2000"/>
              </a:spcBef>
              <a:buFont typeface="Arial" panose="020B0604020202020204" pitchFamily="34" charset="0"/>
              <a:buChar char="•"/>
            </a:pPr>
            <a:r>
              <a:rPr lang="en-US" b="0" dirty="0" smtClean="0"/>
              <a:t>12 month partnerships available</a:t>
            </a:r>
          </a:p>
          <a:p>
            <a:pPr marL="457200" indent="-457200">
              <a:spcBef>
                <a:spcPts val="2000"/>
              </a:spcBef>
              <a:buFont typeface="Arial" panose="020B0604020202020204" pitchFamily="34" charset="0"/>
              <a:buChar char="•"/>
            </a:pPr>
            <a:r>
              <a:rPr lang="en-US" b="0" dirty="0" smtClean="0"/>
              <a:t>Focus on building confidence and capability</a:t>
            </a:r>
            <a:endParaRPr lang="en-US" b="0" dirty="0"/>
          </a:p>
        </p:txBody>
      </p:sp>
      <p:pic>
        <p:nvPicPr>
          <p:cNvPr id="3" name="Picture Placeholder 2" descr="photo of two women sitting at a table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5" r="9145"/>
          <a:stretch>
            <a:fillRect/>
          </a:stretch>
        </p:blipFill>
        <p:spPr>
          <a:xfrm>
            <a:off x="7372050" y="1857831"/>
            <a:ext cx="3668484" cy="2993117"/>
          </a:xfrm>
        </p:spPr>
      </p:pic>
      <p:sp>
        <p:nvSpPr>
          <p:cNvPr id="8" name="TextBox 7"/>
          <p:cNvSpPr txBox="1"/>
          <p:nvPr/>
        </p:nvSpPr>
        <p:spPr>
          <a:xfrm>
            <a:off x="7169768" y="5113034"/>
            <a:ext cx="38707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/>
              <a:t>Picture: </a:t>
            </a:r>
            <a:r>
              <a:rPr lang="en-US" sz="1200" i="1" dirty="0"/>
              <a:t>T</a:t>
            </a:r>
            <a:r>
              <a:rPr lang="en-US" sz="1200" i="1" dirty="0" smtClean="0"/>
              <a:t>wo women sitting at a table </a:t>
            </a:r>
            <a:endParaRPr lang="en-AU" sz="1200" i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 dirty="0" smtClean="0">
                <a:solidFill>
                  <a:srgbClr val="49403D"/>
                </a:solidFill>
              </a:rPr>
              <a:t>Driving Disability Employment</a:t>
            </a:r>
            <a:endParaRPr lang="en-AU" dirty="0">
              <a:solidFill>
                <a:srgbClr val="49403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D8F92-65BC-40F0-8258-B281B9BC69B6}" type="slidenum">
              <a:rPr lang="en-AU" smtClean="0">
                <a:solidFill>
                  <a:srgbClr val="49403D"/>
                </a:solidFill>
              </a:rPr>
              <a:pPr/>
              <a:t>12</a:t>
            </a:fld>
            <a:endParaRPr lang="en-AU" dirty="0">
              <a:solidFill>
                <a:srgbClr val="49403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95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How we work with Disability Employment Services  </a:t>
            </a:r>
            <a:endParaRPr lang="en-AU" dirty="0"/>
          </a:p>
        </p:txBody>
      </p:sp>
      <p:sp>
        <p:nvSpPr>
          <p:cNvPr id="19" name="Content Placeholder 18"/>
          <p:cNvSpPr>
            <a:spLocks noGrp="1"/>
          </p:cNvSpPr>
          <p:nvPr>
            <p:ph sz="half" idx="1"/>
          </p:nvPr>
        </p:nvSpPr>
        <p:spPr>
          <a:xfrm>
            <a:off x="1152000" y="2021345"/>
            <a:ext cx="5662991" cy="3995737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b="0" dirty="0" smtClean="0"/>
              <a:t>We encourage employers to connect with DES providers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b="0" dirty="0" smtClean="0"/>
              <a:t>Register for </a:t>
            </a:r>
            <a:r>
              <a:rPr lang="en-AU" b="0" dirty="0" err="1" smtClean="0"/>
              <a:t>JobAccess</a:t>
            </a:r>
            <a:r>
              <a:rPr lang="en-AU" b="0" dirty="0" smtClean="0"/>
              <a:t> updates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b="0" dirty="0" err="1" smtClean="0"/>
              <a:t>JobAccess</a:t>
            </a:r>
            <a:r>
              <a:rPr lang="en-AU" b="0" dirty="0" smtClean="0"/>
              <a:t> </a:t>
            </a:r>
            <a:r>
              <a:rPr lang="en-AU" b="0" dirty="0"/>
              <a:t>job vacancy service shares employer vacancies with local DES network  </a:t>
            </a:r>
          </a:p>
          <a:p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 dirty="0" smtClean="0">
                <a:solidFill>
                  <a:srgbClr val="49403D"/>
                </a:solidFill>
              </a:rPr>
              <a:t>Driving Disability Employment</a:t>
            </a:r>
            <a:endParaRPr lang="en-AU" dirty="0">
              <a:solidFill>
                <a:srgbClr val="49403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D8F92-65BC-40F0-8258-B281B9BC69B6}" type="slidenum">
              <a:rPr lang="en-AU" smtClean="0"/>
              <a:t>13</a:t>
            </a:fld>
            <a:endParaRPr lang="en-AU" dirty="0"/>
          </a:p>
        </p:txBody>
      </p:sp>
      <p:pic>
        <p:nvPicPr>
          <p:cNvPr id="20" name="Picture 19" descr="Disability Employment Services logo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638" y="2225280"/>
            <a:ext cx="3896895" cy="1793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49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Vital reporting services 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b="0" dirty="0" smtClean="0"/>
              <a:t>Complaints Resolution and Referral Service</a:t>
            </a:r>
          </a:p>
          <a:p>
            <a:pPr lvl="2">
              <a:buFontTx/>
              <a:buChar char="-"/>
            </a:pPr>
            <a:r>
              <a:rPr lang="en-AU" b="0" dirty="0" smtClean="0">
                <a:latin typeface="Arial" panose="020B0604020202020204" pitchFamily="34" charset="0"/>
                <a:cs typeface="Arial" panose="020B0604020202020204" pitchFamily="34" charset="0"/>
              </a:rPr>
              <a:t>by </a:t>
            </a:r>
            <a:r>
              <a:rPr lang="en-AU" b="0" dirty="0">
                <a:latin typeface="Arial" panose="020B0604020202020204" pitchFamily="34" charset="0"/>
                <a:cs typeface="Arial" panose="020B0604020202020204" pitchFamily="34" charset="0"/>
              </a:rPr>
              <a:t>resolving complaints</a:t>
            </a:r>
            <a:r>
              <a:rPr lang="en-AU" b="0" dirty="0" smtClean="0">
                <a:latin typeface="Arial" panose="020B0604020202020204" pitchFamily="34" charset="0"/>
                <a:cs typeface="Arial" panose="020B0604020202020204" pitchFamily="34" charset="0"/>
              </a:rPr>
              <a:t>, aims to improve all government-funded disability employment </a:t>
            </a:r>
            <a:r>
              <a:rPr lang="en-AU" b="0" dirty="0">
                <a:latin typeface="Arial" panose="020B0604020202020204" pitchFamily="34" charset="0"/>
                <a:cs typeface="Arial" panose="020B0604020202020204" pitchFamily="34" charset="0"/>
              </a:rPr>
              <a:t>support </a:t>
            </a:r>
            <a:r>
              <a:rPr lang="en-AU" b="0" dirty="0" smtClean="0">
                <a:latin typeface="Arial" panose="020B0604020202020204" pitchFamily="34" charset="0"/>
                <a:cs typeface="Arial" panose="020B0604020202020204" pitchFamily="34" charset="0"/>
              </a:rPr>
              <a:t>services</a:t>
            </a:r>
            <a:endParaRPr lang="en-AU" b="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b="0" dirty="0" smtClean="0"/>
              <a:t>National Disability Abuse and Neglect Hotline</a:t>
            </a:r>
          </a:p>
          <a:p>
            <a:pPr marL="342900" indent="-342900">
              <a:buFontTx/>
              <a:buChar char="-"/>
            </a:pPr>
            <a:r>
              <a:rPr lang="en-AU" sz="2000" b="0" dirty="0" smtClean="0">
                <a:latin typeface="Arial" panose="020B0604020202020204" pitchFamily="34" charset="0"/>
                <a:cs typeface="Arial" panose="020B0604020202020204" pitchFamily="34" charset="0"/>
              </a:rPr>
              <a:t>available </a:t>
            </a:r>
            <a:r>
              <a:rPr lang="en-AU" sz="2000" b="0" dirty="0">
                <a:latin typeface="Arial" panose="020B0604020202020204" pitchFamily="34" charset="0"/>
                <a:cs typeface="Arial" panose="020B0604020202020204" pitchFamily="34" charset="0"/>
              </a:rPr>
              <a:t>to anyone who suspects abuse or neglect of a person with </a:t>
            </a:r>
            <a:r>
              <a:rPr lang="en-AU" sz="20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disability</a:t>
            </a:r>
          </a:p>
          <a:p>
            <a:pPr marL="342900" indent="-342900">
              <a:buFontTx/>
              <a:buChar char="-"/>
            </a:pPr>
            <a:endParaRPr lang="en-AU" sz="20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b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 dirty="0" smtClean="0">
                <a:solidFill>
                  <a:srgbClr val="49403D"/>
                </a:solidFill>
              </a:rPr>
              <a:t>Driving Disability Employment </a:t>
            </a:r>
            <a:endParaRPr lang="en-AU" dirty="0">
              <a:solidFill>
                <a:srgbClr val="49403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D8F92-65BC-40F0-8258-B281B9BC69B6}" type="slidenum">
              <a:rPr lang="en-AU" smtClean="0">
                <a:solidFill>
                  <a:srgbClr val="49403D"/>
                </a:solidFill>
              </a:rPr>
              <a:pPr/>
              <a:t>14</a:t>
            </a:fld>
            <a:endParaRPr lang="en-AU" dirty="0">
              <a:solidFill>
                <a:srgbClr val="49403D"/>
              </a:solidFill>
            </a:endParaRPr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5" r="9145"/>
          <a:stretch>
            <a:fillRect/>
          </a:stretch>
        </p:blipFill>
        <p:spPr/>
      </p:pic>
      <p:sp>
        <p:nvSpPr>
          <p:cNvPr id="8" name="TextBox 7"/>
          <p:cNvSpPr txBox="1"/>
          <p:nvPr/>
        </p:nvSpPr>
        <p:spPr>
          <a:xfrm>
            <a:off x="7169768" y="5113034"/>
            <a:ext cx="38707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/>
              <a:t>Picture: Photo of man outside holding a piece of paper and pen</a:t>
            </a:r>
            <a:endParaRPr lang="en-AU" sz="1200" i="1" dirty="0"/>
          </a:p>
        </p:txBody>
      </p:sp>
    </p:spTree>
    <p:extLst>
      <p:ext uri="{BB962C8B-B14F-4D97-AF65-F5344CB8AC3E}">
        <p14:creationId xmlns:p14="http://schemas.microsoft.com/office/powerpoint/2010/main" val="11578513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 trusted partner </a:t>
            </a:r>
            <a:endParaRPr lang="en-AU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6705395"/>
              </p:ext>
            </p:extLst>
          </p:nvPr>
        </p:nvGraphicFramePr>
        <p:xfrm>
          <a:off x="3750842" y="1815353"/>
          <a:ext cx="7289691" cy="36500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 dirty="0" smtClean="0">
                <a:solidFill>
                  <a:srgbClr val="49403D"/>
                </a:solidFill>
              </a:rPr>
              <a:t>Driving Disability Employment </a:t>
            </a:r>
            <a:endParaRPr lang="en-AU" dirty="0">
              <a:solidFill>
                <a:srgbClr val="49403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D8F92-65BC-40F0-8258-B281B9BC69B6}" type="slidenum">
              <a:rPr lang="en-AU" smtClean="0">
                <a:solidFill>
                  <a:srgbClr val="49403D"/>
                </a:solidFill>
              </a:rPr>
              <a:pPr/>
              <a:t>15</a:t>
            </a:fld>
            <a:endParaRPr lang="en-AU" dirty="0">
              <a:solidFill>
                <a:srgbClr val="49403D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725" y="2853675"/>
            <a:ext cx="2877670" cy="954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8262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330" y="558576"/>
            <a:ext cx="8927070" cy="727075"/>
          </a:xfrm>
        </p:spPr>
        <p:txBody>
          <a:bodyPr/>
          <a:lstStyle/>
          <a:p>
            <a:r>
              <a:rPr lang="en-AU" dirty="0"/>
              <a:t>Driving disability employment </a:t>
            </a:r>
          </a:p>
        </p:txBody>
      </p:sp>
      <p:pic>
        <p:nvPicPr>
          <p:cNvPr id="4" name="Picture 3" descr="Retention. 97% of employees remain with same employer&#10;Productivity. 94% of employees productivity increased&#10;Results- 99% of employers reported the assistance achieved desired outcomes"/>
          <p:cNvPicPr>
            <a:picLocks noChangeAspect="1"/>
          </p:cNvPicPr>
          <p:nvPr/>
        </p:nvPicPr>
        <p:blipFill rotWithShape="1">
          <a:blip r:embed="rId3"/>
          <a:srcRect l="15909" t="20404" r="16932" b="19394"/>
          <a:stretch/>
        </p:blipFill>
        <p:spPr>
          <a:xfrm>
            <a:off x="1939636" y="1399309"/>
            <a:ext cx="8188037" cy="4128656"/>
          </a:xfrm>
          <a:prstGeom prst="rect">
            <a:avLst/>
          </a:prstGeo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7A70D552-68C0-4F46-96BB-5E74D81F2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05015" y="6144296"/>
            <a:ext cx="6834920" cy="630691"/>
          </a:xfrm>
        </p:spPr>
        <p:txBody>
          <a:bodyPr/>
          <a:lstStyle/>
          <a:p>
            <a:r>
              <a:rPr lang="en-AU" dirty="0" smtClean="0">
                <a:solidFill>
                  <a:srgbClr val="49403D"/>
                </a:solidFill>
              </a:rPr>
              <a:t>Driving Disability Employment</a:t>
            </a:r>
            <a:endParaRPr lang="en-AU" dirty="0">
              <a:solidFill>
                <a:srgbClr val="49403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D8F92-65BC-40F0-8258-B281B9BC69B6}" type="slidenum">
              <a:rPr lang="en-AU" smtClean="0">
                <a:solidFill>
                  <a:srgbClr val="49403D"/>
                </a:solidFill>
              </a:rPr>
              <a:pPr/>
              <a:t>16</a:t>
            </a:fld>
            <a:endParaRPr lang="en-AU" dirty="0">
              <a:solidFill>
                <a:srgbClr val="49403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80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/>
              <a:t>Questions?</a:t>
            </a:r>
            <a:endParaRPr lang="en-AU" sz="6000" b="1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294967295"/>
          </p:nvPr>
        </p:nvSpPr>
        <p:spPr>
          <a:xfrm>
            <a:off x="11415713" y="6016625"/>
            <a:ext cx="776287" cy="841375"/>
          </a:xfrm>
        </p:spPr>
        <p:txBody>
          <a:bodyPr/>
          <a:lstStyle/>
          <a:p>
            <a:fld id="{E8CD8F92-65BC-40F0-8258-B281B9BC69B6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6115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JobAccess</a:t>
            </a:r>
            <a:endParaRPr lang="en-AU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2000" y="1897751"/>
            <a:ext cx="5519733" cy="1910891"/>
          </a:xfrm>
        </p:spPr>
        <p:txBody>
          <a:bodyPr/>
          <a:lstStyle/>
          <a:p>
            <a:r>
              <a:rPr lang="en-AU" b="0" dirty="0"/>
              <a:t>The national hub for workplace and employment information for people with disability, employers and service providers </a:t>
            </a: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pic>
        <p:nvPicPr>
          <p:cNvPr id="10" name="Picture 9" descr="photo of man sitting at computer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446" y="1998522"/>
            <a:ext cx="3861824" cy="2573824"/>
          </a:xfrm>
          <a:prstGeom prst="rect">
            <a:avLst/>
          </a:prstGeom>
          <a:ln w="57150">
            <a:solidFill>
              <a:schemeClr val="tx2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7094342" y="4785999"/>
            <a:ext cx="29610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200" i="1" dirty="0"/>
              <a:t>Picture: Photo of </a:t>
            </a:r>
            <a:r>
              <a:rPr lang="en-AU" sz="1200" i="1" dirty="0" smtClean="0"/>
              <a:t>man sitting at computer</a:t>
            </a:r>
            <a:endParaRPr lang="en-AU" sz="1200" i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9403D"/>
                </a:solidFill>
              </a:rPr>
              <a:t>Driving Disability Employment </a:t>
            </a:r>
            <a:endParaRPr lang="en-AU" dirty="0">
              <a:solidFill>
                <a:srgbClr val="49403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D8F92-65BC-40F0-8258-B281B9BC69B6}" type="slidenum">
              <a:rPr lang="en-AU" smtClean="0">
                <a:solidFill>
                  <a:srgbClr val="49403D"/>
                </a:solidFill>
              </a:rPr>
              <a:pPr/>
              <a:t>2</a:t>
            </a:fld>
            <a:endParaRPr lang="en-AU" dirty="0">
              <a:solidFill>
                <a:srgbClr val="49403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40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2001" y="791043"/>
            <a:ext cx="7706249" cy="758751"/>
          </a:xfrm>
        </p:spPr>
        <p:txBody>
          <a:bodyPr/>
          <a:lstStyle/>
          <a:p>
            <a:r>
              <a:rPr lang="en-US" dirty="0" smtClean="0"/>
              <a:t>The facts… </a:t>
            </a:r>
            <a:endParaRPr lang="en-AU" dirty="0"/>
          </a:p>
        </p:txBody>
      </p:sp>
      <p:pic>
        <p:nvPicPr>
          <p:cNvPr id="9" name="Picture 8" descr="2 million Australians of working age have disability&#10;90% of disability is invisible&#10;31% of population have accessibility requirements&#10;" title="Statistics"/>
          <p:cNvPicPr>
            <a:picLocks noChangeAspect="1"/>
          </p:cNvPicPr>
          <p:nvPr/>
        </p:nvPicPr>
        <p:blipFill rotWithShape="1">
          <a:blip r:embed="rId3"/>
          <a:srcRect l="2151" t="22094" r="2458" b="14824"/>
          <a:stretch/>
        </p:blipFill>
        <p:spPr>
          <a:xfrm>
            <a:off x="665018" y="1549794"/>
            <a:ext cx="10620070" cy="3950462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9403D"/>
                </a:solidFill>
              </a:rPr>
              <a:t>Driving Disability Employment </a:t>
            </a:r>
            <a:endParaRPr lang="en-AU" dirty="0">
              <a:solidFill>
                <a:srgbClr val="49403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D8F92-65BC-40F0-8258-B281B9BC69B6}" type="slidenum">
              <a:rPr lang="en-AU" smtClean="0"/>
              <a:t>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59466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152000" y="873128"/>
            <a:ext cx="9888533" cy="894417"/>
          </a:xfrm>
        </p:spPr>
        <p:txBody>
          <a:bodyPr/>
          <a:lstStyle/>
          <a:p>
            <a:r>
              <a:rPr lang="en-AU" dirty="0" smtClean="0"/>
              <a:t>It’s likely you already work with people living with mental illness </a:t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24" name="TextBox 23"/>
          <p:cNvSpPr txBox="1"/>
          <p:nvPr/>
        </p:nvSpPr>
        <p:spPr>
          <a:xfrm>
            <a:off x="1151467" y="2112133"/>
            <a:ext cx="5210629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 smtClean="0"/>
              <a:t>Almost one in five Australians will experience a mental illness in a 12 month period</a:t>
            </a:r>
          </a:p>
          <a:p>
            <a:endParaRPr lang="en-AU" sz="2000" b="1" dirty="0" smtClean="0"/>
          </a:p>
          <a:p>
            <a:r>
              <a:rPr lang="en-AU" sz="2400" b="1" dirty="0" smtClean="0"/>
              <a:t>At </a:t>
            </a:r>
            <a:r>
              <a:rPr lang="en-AU" sz="2400" b="1" dirty="0"/>
              <a:t>least half (</a:t>
            </a:r>
            <a:r>
              <a:rPr lang="en-AU" sz="2400" b="1" dirty="0" smtClean="0"/>
              <a:t>45 percent) </a:t>
            </a:r>
            <a:r>
              <a:rPr lang="en-AU" sz="2400" b="1" dirty="0"/>
              <a:t>of us will experience a mental disorder at some stage in our </a:t>
            </a:r>
            <a:r>
              <a:rPr lang="en-AU" sz="2400" b="1" dirty="0" smtClean="0"/>
              <a:t>lives</a:t>
            </a:r>
          </a:p>
          <a:p>
            <a:endParaRPr lang="en-AU" sz="2000" b="1" dirty="0" smtClean="0"/>
          </a:p>
          <a:p>
            <a:r>
              <a:rPr lang="en-AU" sz="2400" b="1" dirty="0" smtClean="0">
                <a:solidFill>
                  <a:schemeClr val="tx2"/>
                </a:solidFill>
              </a:rPr>
              <a:t>Most do not require any changes to the work or workplace</a:t>
            </a:r>
            <a:endParaRPr lang="en-AU" sz="2400" b="1" dirty="0">
              <a:solidFill>
                <a:schemeClr val="tx2"/>
              </a:solidFill>
            </a:endParaRPr>
          </a:p>
        </p:txBody>
      </p:sp>
      <p:pic>
        <p:nvPicPr>
          <p:cNvPr id="3" name="Picture Placeholder 2" descr="photo of man sitting beside a pool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5" r="9135"/>
          <a:stretch>
            <a:fillRect/>
          </a:stretch>
        </p:blipFill>
        <p:spPr/>
      </p:pic>
      <p:sp>
        <p:nvSpPr>
          <p:cNvPr id="25" name="TextBox 24"/>
          <p:cNvSpPr txBox="1"/>
          <p:nvPr/>
        </p:nvSpPr>
        <p:spPr>
          <a:xfrm>
            <a:off x="7075731" y="5083832"/>
            <a:ext cx="36684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i="1" dirty="0" smtClean="0"/>
              <a:t>Picture: Photo of man sitting beside a pool</a:t>
            </a:r>
            <a:endParaRPr lang="en-AU" sz="1200" i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 dirty="0" smtClean="0">
                <a:solidFill>
                  <a:srgbClr val="49403D"/>
                </a:solidFill>
              </a:rPr>
              <a:t>Driving Disability Employment</a:t>
            </a:r>
            <a:endParaRPr lang="en-AU" dirty="0">
              <a:solidFill>
                <a:srgbClr val="49403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D8F92-65BC-40F0-8258-B281B9BC69B6}" type="slidenum">
              <a:rPr lang="en-AU" smtClean="0">
                <a:solidFill>
                  <a:srgbClr val="49403D"/>
                </a:solidFill>
              </a:rPr>
              <a:pPr/>
              <a:t>4</a:t>
            </a:fld>
            <a:endParaRPr lang="en-AU" dirty="0">
              <a:solidFill>
                <a:srgbClr val="49403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094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Myth busting…</a:t>
            </a:r>
            <a:endParaRPr lang="en-AU" dirty="0"/>
          </a:p>
        </p:txBody>
      </p:sp>
      <p:pic>
        <p:nvPicPr>
          <p:cNvPr id="6" name="Picture 5" descr="Productive- 90% of employees with disability are as productive or more productive than other workers&#10;Safe - 98% of employees with disability have average or superior safety records than other workers&#10;Reliable - 86% of employees with disability have average or superior attendance than other workers&#10;Affordable - lower recruitment costs and access to a range of subsidies and incentives" title="Table of statistics"/>
          <p:cNvPicPr>
            <a:picLocks noChangeAspect="1"/>
          </p:cNvPicPr>
          <p:nvPr/>
        </p:nvPicPr>
        <p:blipFill rotWithShape="1">
          <a:blip r:embed="rId3"/>
          <a:srcRect l="5568" t="24647" r="3407" b="19394"/>
          <a:stretch/>
        </p:blipFill>
        <p:spPr>
          <a:xfrm>
            <a:off x="678873" y="1690254"/>
            <a:ext cx="11097492" cy="3837710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5286591" y="5488071"/>
            <a:ext cx="61793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i="1" dirty="0" smtClean="0"/>
              <a:t>Diagram: listing statistics under the </a:t>
            </a:r>
            <a:r>
              <a:rPr lang="en-AU" sz="1200" i="1" dirty="0"/>
              <a:t>h</a:t>
            </a:r>
            <a:r>
              <a:rPr lang="en-AU" sz="1200" i="1" dirty="0" smtClean="0"/>
              <a:t>eadings productive, safe, reliable and affordable</a:t>
            </a:r>
            <a:endParaRPr lang="en-AU" sz="1200" i="1" dirty="0"/>
          </a:p>
        </p:txBody>
      </p:sp>
      <p:sp>
        <p:nvSpPr>
          <p:cNvPr id="33" name="Footer Placeholder 3"/>
          <p:cNvSpPr txBox="1">
            <a:spLocks/>
          </p:cNvSpPr>
          <p:nvPr/>
        </p:nvSpPr>
        <p:spPr>
          <a:xfrm>
            <a:off x="958037" y="6017082"/>
            <a:ext cx="9113227" cy="84092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49403D"/>
                </a:solidFill>
              </a:rPr>
              <a:t>Driving Disability Employment </a:t>
            </a:r>
            <a:endParaRPr lang="en-AU" dirty="0">
              <a:solidFill>
                <a:srgbClr val="49403D"/>
              </a:solidFill>
            </a:endParaRPr>
          </a:p>
          <a:p>
            <a:endParaRPr lang="en-AU" dirty="0">
              <a:solidFill>
                <a:srgbClr val="49403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D8F92-65BC-40F0-8258-B281B9BC69B6}" type="slidenum">
              <a:rPr lang="en-AU" smtClean="0"/>
              <a:t>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32602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2001" y="965484"/>
            <a:ext cx="9888533" cy="727075"/>
          </a:xfrm>
        </p:spPr>
        <p:txBody>
          <a:bodyPr/>
          <a:lstStyle/>
          <a:p>
            <a:r>
              <a:rPr lang="en-AU" dirty="0" smtClean="0"/>
              <a:t>JobAccess: we’re here to help</a:t>
            </a:r>
            <a:endParaRPr lang="en-AU" dirty="0"/>
          </a:p>
        </p:txBody>
      </p:sp>
      <p:graphicFrame>
        <p:nvGraphicFramePr>
          <p:cNvPr id="6" name="Content Placeholder 5" descr="Expert advice via phone and website&#10;Employment Assistance Fund&#10;Employer engagement services&#10;Complaints Resolution and Referral Service&#10;National Disability Abuse and Neglect Hotline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1318547"/>
              </p:ext>
            </p:extLst>
          </p:nvPr>
        </p:nvGraphicFramePr>
        <p:xfrm>
          <a:off x="1471600" y="1824682"/>
          <a:ext cx="9249333" cy="35200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514387" y="5476850"/>
            <a:ext cx="86776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/>
              <a:t>Diagram: a list of services under images of a computer, dollar sign, two heads, a handshake and binoculars </a:t>
            </a:r>
            <a:endParaRPr lang="en-AU" sz="1200" i="1" dirty="0"/>
          </a:p>
        </p:txBody>
      </p:sp>
      <p:sp>
        <p:nvSpPr>
          <p:cNvPr id="7" name="Footer Placeholder 3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49403D"/>
                </a:solidFill>
              </a:rPr>
              <a:t>Driving Disability Employment </a:t>
            </a:r>
            <a:endParaRPr lang="en-AU" dirty="0">
              <a:solidFill>
                <a:srgbClr val="49403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D8F92-65BC-40F0-8258-B281B9BC69B6}" type="slidenum">
              <a:rPr lang="en-AU" smtClean="0">
                <a:solidFill>
                  <a:srgbClr val="49403D"/>
                </a:solidFill>
              </a:rPr>
              <a:pPr/>
              <a:t>6</a:t>
            </a:fld>
            <a:endParaRPr lang="en-AU" dirty="0">
              <a:solidFill>
                <a:srgbClr val="49403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30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Expert advice via phone and website 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 dirty="0" smtClean="0">
                <a:solidFill>
                  <a:srgbClr val="49403D"/>
                </a:solidFill>
              </a:rPr>
              <a:t>Driving Disability Employment </a:t>
            </a:r>
            <a:endParaRPr lang="en-AU" dirty="0">
              <a:solidFill>
                <a:srgbClr val="49403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D8F92-65BC-40F0-8258-B281B9BC69B6}" type="slidenum">
              <a:rPr lang="en-AU" smtClean="0">
                <a:solidFill>
                  <a:srgbClr val="49403D"/>
                </a:solidFill>
              </a:rPr>
              <a:pPr/>
              <a:t>7</a:t>
            </a:fld>
            <a:endParaRPr lang="en-AU" dirty="0">
              <a:solidFill>
                <a:srgbClr val="49403D"/>
              </a:solidFill>
            </a:endParaRPr>
          </a:p>
        </p:txBody>
      </p:sp>
      <p:pic>
        <p:nvPicPr>
          <p:cNvPr id="11" name="Picture Placeholder 10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89" r="9189"/>
          <a:stretch>
            <a:fillRect/>
          </a:stretch>
        </p:blipFill>
        <p:spPr/>
      </p:pic>
      <p:graphicFrame>
        <p:nvGraphicFramePr>
          <p:cNvPr id="14" name="Content Placeholder 1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5433720"/>
              </p:ext>
            </p:extLst>
          </p:nvPr>
        </p:nvGraphicFramePr>
        <p:xfrm>
          <a:off x="1150938" y="1773238"/>
          <a:ext cx="5664200" cy="39957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978877" y="5013754"/>
            <a:ext cx="35631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/>
              <a:t>Picture: photo of a man and woman talking </a:t>
            </a:r>
            <a:endParaRPr lang="en-AU" sz="1200" i="1" dirty="0"/>
          </a:p>
        </p:txBody>
      </p:sp>
    </p:spTree>
    <p:extLst>
      <p:ext uri="{BB962C8B-B14F-4D97-AF65-F5344CB8AC3E}">
        <p14:creationId xmlns:p14="http://schemas.microsoft.com/office/powerpoint/2010/main" val="3097095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Connecting you with the right support</a:t>
            </a:r>
            <a:endParaRPr lang="en-AU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9963105"/>
              </p:ext>
            </p:extLst>
          </p:nvPr>
        </p:nvGraphicFramePr>
        <p:xfrm>
          <a:off x="3468811" y="1828800"/>
          <a:ext cx="7571722" cy="33888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 dirty="0" smtClean="0">
                <a:solidFill>
                  <a:srgbClr val="49403D"/>
                </a:solidFill>
              </a:rPr>
              <a:t>Driving Disability Employment </a:t>
            </a:r>
            <a:endParaRPr lang="en-AU" dirty="0">
              <a:solidFill>
                <a:srgbClr val="49403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D8F92-65BC-40F0-8258-B281B9BC69B6}" type="slidenum">
              <a:rPr lang="en-AU" smtClean="0">
                <a:solidFill>
                  <a:srgbClr val="49403D"/>
                </a:solidFill>
              </a:rPr>
              <a:pPr/>
              <a:t>8</a:t>
            </a:fld>
            <a:endParaRPr lang="en-AU" dirty="0">
              <a:solidFill>
                <a:srgbClr val="49403D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634" y="3022980"/>
            <a:ext cx="2367489" cy="785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3107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2001" y="600658"/>
            <a:ext cx="9888533" cy="727075"/>
          </a:xfrm>
        </p:spPr>
        <p:txBody>
          <a:bodyPr/>
          <a:lstStyle/>
          <a:p>
            <a:r>
              <a:rPr lang="en-AU" dirty="0" smtClean="0"/>
              <a:t>Removing barriers </a:t>
            </a:r>
            <a:endParaRPr lang="en-AU" dirty="0"/>
          </a:p>
        </p:txBody>
      </p:sp>
      <p:pic>
        <p:nvPicPr>
          <p:cNvPr id="1026" name="Picture 5" descr="In the first image, it is assumed that everyone will benefit from the same supports. They are being treated equally.&#10;&#10;In the second image, individuals are given different supports to make it possible for them to have equal access to the game. They are being treated equitably.&#10;&#10;In the third image, all three can see the game without any supports or accomodations because the cause of the inequity was addressed. The systemic barrier has been removed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83" r="8759" b="1"/>
          <a:stretch/>
        </p:blipFill>
        <p:spPr bwMode="auto">
          <a:xfrm>
            <a:off x="2009020" y="1254055"/>
            <a:ext cx="7908704" cy="4602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 dirty="0" smtClean="0">
                <a:solidFill>
                  <a:srgbClr val="49403D"/>
                </a:solidFill>
              </a:rPr>
              <a:t>Driving Disability Employment</a:t>
            </a:r>
            <a:endParaRPr lang="en-AU" dirty="0">
              <a:solidFill>
                <a:srgbClr val="49403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D8F92-65BC-40F0-8258-B281B9BC69B6}" type="slidenum">
              <a:rPr lang="en-AU" smtClean="0">
                <a:solidFill>
                  <a:srgbClr val="49403D"/>
                </a:solidFill>
              </a:rPr>
              <a:pPr/>
              <a:t>9</a:t>
            </a:fld>
            <a:endParaRPr lang="en-AU" dirty="0">
              <a:solidFill>
                <a:srgbClr val="49403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708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DSS JobAccess">
      <a:dk1>
        <a:sysClr val="windowText" lastClr="000000"/>
      </a:dk1>
      <a:lt1>
        <a:sysClr val="window" lastClr="FFFFFF"/>
      </a:lt1>
      <a:dk2>
        <a:srgbClr val="850F6D"/>
      </a:dk2>
      <a:lt2>
        <a:srgbClr val="EEECE1"/>
      </a:lt2>
      <a:accent1>
        <a:srgbClr val="850F6D"/>
      </a:accent1>
      <a:accent2>
        <a:srgbClr val="49403D"/>
      </a:accent2>
      <a:accent3>
        <a:srgbClr val="00A5E8"/>
      </a:accent3>
      <a:accent4>
        <a:srgbClr val="8064A2"/>
      </a:accent4>
      <a:accent5>
        <a:srgbClr val="9BBB59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2626</TotalTime>
  <Words>448</Words>
  <Application>Microsoft Office PowerPoint</Application>
  <PresentationFormat>Widescreen</PresentationFormat>
  <Paragraphs>124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Calibri</vt:lpstr>
      <vt:lpstr>1_Office Theme</vt:lpstr>
      <vt:lpstr>Driving Disability Employment</vt:lpstr>
      <vt:lpstr>JobAccess</vt:lpstr>
      <vt:lpstr>The facts… </vt:lpstr>
      <vt:lpstr>It’s likely you already work with people living with mental illness   </vt:lpstr>
      <vt:lpstr>Myth busting…</vt:lpstr>
      <vt:lpstr>JobAccess: we’re here to help</vt:lpstr>
      <vt:lpstr>Expert advice via phone and website </vt:lpstr>
      <vt:lpstr>Connecting you with the right support</vt:lpstr>
      <vt:lpstr>Removing barriers </vt:lpstr>
      <vt:lpstr>Employment Assistance Fund </vt:lpstr>
      <vt:lpstr>Meet Dan…</vt:lpstr>
      <vt:lpstr>A dedicated Employer Engagement team</vt:lpstr>
      <vt:lpstr>How we work with Disability Employment Services  </vt:lpstr>
      <vt:lpstr>Vital reporting services </vt:lpstr>
      <vt:lpstr>A trusted partner </vt:lpstr>
      <vt:lpstr>Driving disability employment 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Karla Fernee</dc:creator>
  <cp:lastModifiedBy>Belinda Futter</cp:lastModifiedBy>
  <cp:revision>282</cp:revision>
  <dcterms:created xsi:type="dcterms:W3CDTF">2017-01-19T22:47:07Z</dcterms:created>
  <dcterms:modified xsi:type="dcterms:W3CDTF">2018-05-23T05:53:46Z</dcterms:modified>
</cp:coreProperties>
</file>