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5"/>
  </p:notesMasterIdLst>
  <p:sldIdLst>
    <p:sldId id="263" r:id="rId5"/>
    <p:sldId id="285" r:id="rId6"/>
    <p:sldId id="313" r:id="rId7"/>
    <p:sldId id="315" r:id="rId8"/>
    <p:sldId id="309" r:id="rId9"/>
    <p:sldId id="318" r:id="rId10"/>
    <p:sldId id="294" r:id="rId11"/>
    <p:sldId id="316" r:id="rId12"/>
    <p:sldId id="314" r:id="rId13"/>
    <p:sldId id="31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hronicle Text G1" pitchFamily="50" charset="0"/>
      <p:regular r:id="rId22"/>
      <p:italic r:id="rId23"/>
    </p:embeddedFont>
    <p:embeddedFont>
      <p:font typeface="Gotham Narrow Bold" pitchFamily="50" charset="0"/>
      <p:regular r:id="rId24"/>
    </p:embeddedFont>
    <p:embeddedFont>
      <p:font typeface="Gotham Narrow Book" pitchFamily="50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7D7"/>
    <a:srgbClr val="F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D636C-F6D7-452B-85A0-37B238BE3A17}" v="45" dt="2021-05-20T06:13:51.766"/>
    <p1510:client id="{348ECDF9-92FB-50FF-D098-22AA5B7EEBEE}" v="43" dt="2021-05-21T04:54:43.062"/>
    <p1510:client id="{805183CB-0791-44E8-A1B8-AB6326A472A2}" v="2" dt="2021-05-21T01:10:41.845"/>
    <p1510:client id="{C0D806B1-0C24-4094-8BC9-6668BB66A838}" v="8" dt="2021-05-21T01:19:20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/>
    <p:restoredTop sz="94830"/>
  </p:normalViewPr>
  <p:slideViewPr>
    <p:cSldViewPr snapToGrid="0" snapToObjects="1">
      <p:cViewPr varScale="1">
        <p:scale>
          <a:sx n="59" d="100"/>
          <a:sy n="59" d="100"/>
        </p:scale>
        <p:origin x="9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323CC-300F-466B-9B96-B28ECFB0EBD2}" type="doc">
      <dgm:prSet loTypeId="urn:microsoft.com/office/officeart/2005/8/layout/process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D4AC545-40C2-4BC7-B204-AFEC51913BCD}">
      <dgm:prSet custT="1"/>
      <dgm:spPr/>
      <dgm:t>
        <a:bodyPr/>
        <a:lstStyle/>
        <a:p>
          <a:r>
            <a:rPr lang="en-US" sz="4000" b="1" dirty="0"/>
            <a:t>Why is it important to do the RA?</a:t>
          </a:r>
          <a:endParaRPr lang="en-US" sz="4000" dirty="0"/>
        </a:p>
      </dgm:t>
    </dgm:pt>
    <dgm:pt modelId="{99254241-A090-49E2-9170-B035668890BD}" type="parTrans" cxnId="{95D470B7-5528-47A8-B26A-0D76E45D7A75}">
      <dgm:prSet/>
      <dgm:spPr/>
      <dgm:t>
        <a:bodyPr/>
        <a:lstStyle/>
        <a:p>
          <a:endParaRPr lang="en-US"/>
        </a:p>
      </dgm:t>
    </dgm:pt>
    <dgm:pt modelId="{99D321FF-1D5E-4BA1-BA55-E99CCDDAF961}" type="sibTrans" cxnId="{95D470B7-5528-47A8-B26A-0D76E45D7A75}">
      <dgm:prSet/>
      <dgm:spPr/>
      <dgm:t>
        <a:bodyPr/>
        <a:lstStyle/>
        <a:p>
          <a:endParaRPr lang="en-US"/>
        </a:p>
      </dgm:t>
    </dgm:pt>
    <dgm:pt modelId="{B7F4C058-1DB4-4C15-9615-4DDB3F4FFD2A}">
      <dgm:prSet custT="1"/>
      <dgm:spPr/>
      <dgm:t>
        <a:bodyPr/>
        <a:lstStyle/>
        <a:p>
          <a:r>
            <a:rPr lang="en-AU" sz="1600" dirty="0"/>
            <a:t>Protection: </a:t>
          </a:r>
          <a:r>
            <a:rPr lang="en-AU" sz="1600" b="0" dirty="0"/>
            <a:t>Key prevention of accidents in workplace, during activities or work process</a:t>
          </a:r>
          <a:endParaRPr lang="en-US" sz="1600" dirty="0"/>
        </a:p>
      </dgm:t>
    </dgm:pt>
    <dgm:pt modelId="{BFDF889C-AA7E-4266-8E6B-A075440DC2FF}" type="parTrans" cxnId="{57E24B9C-3DAC-4A63-B8CD-EC4E480E850A}">
      <dgm:prSet/>
      <dgm:spPr/>
      <dgm:t>
        <a:bodyPr/>
        <a:lstStyle/>
        <a:p>
          <a:endParaRPr lang="en-US"/>
        </a:p>
      </dgm:t>
    </dgm:pt>
    <dgm:pt modelId="{F6130495-31C5-42DE-A97E-AA3B7E98D5D2}" type="sibTrans" cxnId="{57E24B9C-3DAC-4A63-B8CD-EC4E480E850A}">
      <dgm:prSet/>
      <dgm:spPr/>
      <dgm:t>
        <a:bodyPr/>
        <a:lstStyle/>
        <a:p>
          <a:endParaRPr lang="en-US"/>
        </a:p>
      </dgm:t>
    </dgm:pt>
    <dgm:pt modelId="{F6F8F70D-7371-4317-A39D-47BA2FD596C1}">
      <dgm:prSet custT="1"/>
      <dgm:spPr/>
      <dgm:t>
        <a:bodyPr/>
        <a:lstStyle/>
        <a:p>
          <a:r>
            <a:rPr lang="en-AU" sz="1600" dirty="0"/>
            <a:t>Awareness: </a:t>
          </a:r>
          <a:r>
            <a:rPr lang="en-AU" sz="1600" b="0" dirty="0"/>
            <a:t>It help raise awareness on any hazards or risks with the potential to cause harm and introduce the appropriate control to eliminate, mitigate or substitute it.</a:t>
          </a:r>
          <a:endParaRPr lang="en-US" sz="1600" dirty="0"/>
        </a:p>
      </dgm:t>
    </dgm:pt>
    <dgm:pt modelId="{61236A82-AAE8-4B36-8265-0D53614916C7}" type="parTrans" cxnId="{587AB8B3-7928-4061-8897-FB819B65FC26}">
      <dgm:prSet/>
      <dgm:spPr/>
      <dgm:t>
        <a:bodyPr/>
        <a:lstStyle/>
        <a:p>
          <a:endParaRPr lang="en-US"/>
        </a:p>
      </dgm:t>
    </dgm:pt>
    <dgm:pt modelId="{856841C7-4AEF-4FB5-9196-F7CA36CFB660}" type="sibTrans" cxnId="{587AB8B3-7928-4061-8897-FB819B65FC26}">
      <dgm:prSet/>
      <dgm:spPr/>
      <dgm:t>
        <a:bodyPr/>
        <a:lstStyle/>
        <a:p>
          <a:endParaRPr lang="en-US"/>
        </a:p>
      </dgm:t>
    </dgm:pt>
    <dgm:pt modelId="{8E201B0C-94CF-49FA-801E-7B96DD06D76C}">
      <dgm:prSet custT="1"/>
      <dgm:spPr/>
      <dgm:t>
        <a:bodyPr/>
        <a:lstStyle/>
        <a:p>
          <a:endParaRPr lang="en-AU" sz="1600" dirty="0"/>
        </a:p>
        <a:p>
          <a:r>
            <a:rPr lang="en-AU" sz="1600" dirty="0"/>
            <a:t>Legal requirement: </a:t>
          </a:r>
          <a:r>
            <a:rPr lang="en-AU" sz="1600" b="0" dirty="0"/>
            <a:t>RA is mandatory for high-risk activities under WHS Regulation 2017. </a:t>
          </a:r>
        </a:p>
        <a:p>
          <a:r>
            <a:rPr lang="en-AU" sz="1600" b="0" dirty="0"/>
            <a:t>RA is a step in the risk management process under Code of practice for how to manage work health and safety risks </a:t>
          </a:r>
        </a:p>
        <a:p>
          <a:r>
            <a:rPr lang="en-AU" sz="1600" b="0" dirty="0"/>
            <a:t> .</a:t>
          </a:r>
        </a:p>
        <a:p>
          <a:endParaRPr lang="en-US" sz="900" dirty="0"/>
        </a:p>
      </dgm:t>
    </dgm:pt>
    <dgm:pt modelId="{F97F650E-7C2B-4136-A039-C9A002AD2EDB}" type="parTrans" cxnId="{EF474076-4338-4B32-AC34-4E8F9159656A}">
      <dgm:prSet/>
      <dgm:spPr/>
      <dgm:t>
        <a:bodyPr/>
        <a:lstStyle/>
        <a:p>
          <a:endParaRPr lang="en-US"/>
        </a:p>
      </dgm:t>
    </dgm:pt>
    <dgm:pt modelId="{3A1E4CE1-40C1-4E93-A550-3FEB93BE6A8F}" type="sibTrans" cxnId="{EF474076-4338-4B32-AC34-4E8F9159656A}">
      <dgm:prSet/>
      <dgm:spPr/>
      <dgm:t>
        <a:bodyPr/>
        <a:lstStyle/>
        <a:p>
          <a:endParaRPr lang="en-US"/>
        </a:p>
      </dgm:t>
    </dgm:pt>
    <dgm:pt modelId="{03161C53-E73A-40D0-8981-5DC3050714E6}" type="pres">
      <dgm:prSet presAssocID="{A36323CC-300F-466B-9B96-B28ECFB0EBD2}" presName="linearFlow" presStyleCnt="0">
        <dgm:presLayoutVars>
          <dgm:resizeHandles val="exact"/>
        </dgm:presLayoutVars>
      </dgm:prSet>
      <dgm:spPr/>
    </dgm:pt>
    <dgm:pt modelId="{40F49CF8-362E-4396-BE81-3E03EF178DF2}" type="pres">
      <dgm:prSet presAssocID="{5D4AC545-40C2-4BC7-B204-AFEC51913BCD}" presName="node" presStyleLbl="node1" presStyleIdx="0" presStyleCnt="4" custScaleX="146432">
        <dgm:presLayoutVars>
          <dgm:bulletEnabled val="1"/>
        </dgm:presLayoutVars>
      </dgm:prSet>
      <dgm:spPr/>
    </dgm:pt>
    <dgm:pt modelId="{186DE1DE-D85D-4F99-B1B5-3CE05D56B087}" type="pres">
      <dgm:prSet presAssocID="{99D321FF-1D5E-4BA1-BA55-E99CCDDAF961}" presName="sibTrans" presStyleLbl="sibTrans2D1" presStyleIdx="0" presStyleCnt="3"/>
      <dgm:spPr/>
    </dgm:pt>
    <dgm:pt modelId="{D1469F09-D554-4DCE-8469-8DD85BBE291F}" type="pres">
      <dgm:prSet presAssocID="{99D321FF-1D5E-4BA1-BA55-E99CCDDAF961}" presName="connectorText" presStyleLbl="sibTrans2D1" presStyleIdx="0" presStyleCnt="3"/>
      <dgm:spPr/>
    </dgm:pt>
    <dgm:pt modelId="{0E516984-4941-4E82-ACFC-B8491B9659D3}" type="pres">
      <dgm:prSet presAssocID="{B7F4C058-1DB4-4C15-9615-4DDB3F4FFD2A}" presName="node" presStyleLbl="node1" presStyleIdx="1" presStyleCnt="4" custScaleX="146432">
        <dgm:presLayoutVars>
          <dgm:bulletEnabled val="1"/>
        </dgm:presLayoutVars>
      </dgm:prSet>
      <dgm:spPr/>
    </dgm:pt>
    <dgm:pt modelId="{9F3E94D2-E84A-4555-A7E2-7B93274D5D53}" type="pres">
      <dgm:prSet presAssocID="{F6130495-31C5-42DE-A97E-AA3B7E98D5D2}" presName="sibTrans" presStyleLbl="sibTrans2D1" presStyleIdx="1" presStyleCnt="3"/>
      <dgm:spPr/>
    </dgm:pt>
    <dgm:pt modelId="{AD51266A-21E3-471F-8E5A-647CA873818C}" type="pres">
      <dgm:prSet presAssocID="{F6130495-31C5-42DE-A97E-AA3B7E98D5D2}" presName="connectorText" presStyleLbl="sibTrans2D1" presStyleIdx="1" presStyleCnt="3"/>
      <dgm:spPr/>
    </dgm:pt>
    <dgm:pt modelId="{022E28D6-BEF8-4C93-A79C-C6C7403FA81C}" type="pres">
      <dgm:prSet presAssocID="{F6F8F70D-7371-4317-A39D-47BA2FD596C1}" presName="node" presStyleLbl="node1" presStyleIdx="2" presStyleCnt="4" custScaleX="146432">
        <dgm:presLayoutVars>
          <dgm:bulletEnabled val="1"/>
        </dgm:presLayoutVars>
      </dgm:prSet>
      <dgm:spPr/>
    </dgm:pt>
    <dgm:pt modelId="{DCEC64E9-9C48-47C9-81D0-53B3FAA4722F}" type="pres">
      <dgm:prSet presAssocID="{856841C7-4AEF-4FB5-9196-F7CA36CFB660}" presName="sibTrans" presStyleLbl="sibTrans2D1" presStyleIdx="2" presStyleCnt="3"/>
      <dgm:spPr/>
    </dgm:pt>
    <dgm:pt modelId="{9F4542BE-76C0-432A-8F6A-5EAE448C344E}" type="pres">
      <dgm:prSet presAssocID="{856841C7-4AEF-4FB5-9196-F7CA36CFB660}" presName="connectorText" presStyleLbl="sibTrans2D1" presStyleIdx="2" presStyleCnt="3"/>
      <dgm:spPr/>
    </dgm:pt>
    <dgm:pt modelId="{5AF0DB2E-606D-40E7-B063-661455BAFEA3}" type="pres">
      <dgm:prSet presAssocID="{8E201B0C-94CF-49FA-801E-7B96DD06D76C}" presName="node" presStyleLbl="node1" presStyleIdx="3" presStyleCnt="4" custScaleX="146275" custScaleY="151550">
        <dgm:presLayoutVars>
          <dgm:bulletEnabled val="1"/>
        </dgm:presLayoutVars>
      </dgm:prSet>
      <dgm:spPr/>
    </dgm:pt>
  </dgm:ptLst>
  <dgm:cxnLst>
    <dgm:cxn modelId="{5FC6B13F-1C1F-4989-82DB-E6DEE1B942DF}" type="presOf" srcId="{856841C7-4AEF-4FB5-9196-F7CA36CFB660}" destId="{DCEC64E9-9C48-47C9-81D0-53B3FAA4722F}" srcOrd="0" destOrd="0" presId="urn:microsoft.com/office/officeart/2005/8/layout/process2"/>
    <dgm:cxn modelId="{0C451843-2FB7-4B42-9550-5668CD23C432}" type="presOf" srcId="{A36323CC-300F-466B-9B96-B28ECFB0EBD2}" destId="{03161C53-E73A-40D0-8981-5DC3050714E6}" srcOrd="0" destOrd="0" presId="urn:microsoft.com/office/officeart/2005/8/layout/process2"/>
    <dgm:cxn modelId="{6C863B43-116A-48DD-805E-E8B52005C906}" type="presOf" srcId="{99D321FF-1D5E-4BA1-BA55-E99CCDDAF961}" destId="{186DE1DE-D85D-4F99-B1B5-3CE05D56B087}" srcOrd="0" destOrd="0" presId="urn:microsoft.com/office/officeart/2005/8/layout/process2"/>
    <dgm:cxn modelId="{CEC33E49-B957-4AB4-9529-E464C1C7A200}" type="presOf" srcId="{99D321FF-1D5E-4BA1-BA55-E99CCDDAF961}" destId="{D1469F09-D554-4DCE-8469-8DD85BBE291F}" srcOrd="1" destOrd="0" presId="urn:microsoft.com/office/officeart/2005/8/layout/process2"/>
    <dgm:cxn modelId="{D6AEB069-C2E2-4340-8956-F53D09D17BBB}" type="presOf" srcId="{B7F4C058-1DB4-4C15-9615-4DDB3F4FFD2A}" destId="{0E516984-4941-4E82-ACFC-B8491B9659D3}" srcOrd="0" destOrd="0" presId="urn:microsoft.com/office/officeart/2005/8/layout/process2"/>
    <dgm:cxn modelId="{39E9124E-E14A-4F76-AC99-E73E4AAA7FA7}" type="presOf" srcId="{F6F8F70D-7371-4317-A39D-47BA2FD596C1}" destId="{022E28D6-BEF8-4C93-A79C-C6C7403FA81C}" srcOrd="0" destOrd="0" presId="urn:microsoft.com/office/officeart/2005/8/layout/process2"/>
    <dgm:cxn modelId="{2C9ED472-51A2-4A14-ADA7-6AD4573FBA21}" type="presOf" srcId="{8E201B0C-94CF-49FA-801E-7B96DD06D76C}" destId="{5AF0DB2E-606D-40E7-B063-661455BAFEA3}" srcOrd="0" destOrd="0" presId="urn:microsoft.com/office/officeart/2005/8/layout/process2"/>
    <dgm:cxn modelId="{EF474076-4338-4B32-AC34-4E8F9159656A}" srcId="{A36323CC-300F-466B-9B96-B28ECFB0EBD2}" destId="{8E201B0C-94CF-49FA-801E-7B96DD06D76C}" srcOrd="3" destOrd="0" parTransId="{F97F650E-7C2B-4136-A039-C9A002AD2EDB}" sibTransId="{3A1E4CE1-40C1-4E93-A550-3FEB93BE6A8F}"/>
    <dgm:cxn modelId="{8C818B90-1B83-4B4B-9255-6450FA91D841}" type="presOf" srcId="{F6130495-31C5-42DE-A97E-AA3B7E98D5D2}" destId="{9F3E94D2-E84A-4555-A7E2-7B93274D5D53}" srcOrd="0" destOrd="0" presId="urn:microsoft.com/office/officeart/2005/8/layout/process2"/>
    <dgm:cxn modelId="{5AEB0D97-13B4-400F-B52D-6A6246D44909}" type="presOf" srcId="{5D4AC545-40C2-4BC7-B204-AFEC51913BCD}" destId="{40F49CF8-362E-4396-BE81-3E03EF178DF2}" srcOrd="0" destOrd="0" presId="urn:microsoft.com/office/officeart/2005/8/layout/process2"/>
    <dgm:cxn modelId="{F566D18A-91F2-4D7B-856C-C96E52ACEBE8}" type="presOf" srcId="{856841C7-4AEF-4FB5-9196-F7CA36CFB660}" destId="{9F4542BE-76C0-432A-8F6A-5EAE448C344E}" srcOrd="1" destOrd="0" presId="urn:microsoft.com/office/officeart/2005/8/layout/process2"/>
    <dgm:cxn modelId="{57E24B9C-3DAC-4A63-B8CD-EC4E480E850A}" srcId="{A36323CC-300F-466B-9B96-B28ECFB0EBD2}" destId="{B7F4C058-1DB4-4C15-9615-4DDB3F4FFD2A}" srcOrd="1" destOrd="0" parTransId="{BFDF889C-AA7E-4266-8E6B-A075440DC2FF}" sibTransId="{F6130495-31C5-42DE-A97E-AA3B7E98D5D2}"/>
    <dgm:cxn modelId="{587AB8B3-7928-4061-8897-FB819B65FC26}" srcId="{A36323CC-300F-466B-9B96-B28ECFB0EBD2}" destId="{F6F8F70D-7371-4317-A39D-47BA2FD596C1}" srcOrd="2" destOrd="0" parTransId="{61236A82-AAE8-4B36-8265-0D53614916C7}" sibTransId="{856841C7-4AEF-4FB5-9196-F7CA36CFB660}"/>
    <dgm:cxn modelId="{95D470B7-5528-47A8-B26A-0D76E45D7A75}" srcId="{A36323CC-300F-466B-9B96-B28ECFB0EBD2}" destId="{5D4AC545-40C2-4BC7-B204-AFEC51913BCD}" srcOrd="0" destOrd="0" parTransId="{99254241-A090-49E2-9170-B035668890BD}" sibTransId="{99D321FF-1D5E-4BA1-BA55-E99CCDDAF961}"/>
    <dgm:cxn modelId="{39F772D6-0B2A-4A81-B50D-0EDF7B45EB50}" type="presOf" srcId="{F6130495-31C5-42DE-A97E-AA3B7E98D5D2}" destId="{AD51266A-21E3-471F-8E5A-647CA873818C}" srcOrd="1" destOrd="0" presId="urn:microsoft.com/office/officeart/2005/8/layout/process2"/>
    <dgm:cxn modelId="{026634B3-D7D5-4E6A-A799-6A259C6F5454}" type="presParOf" srcId="{03161C53-E73A-40D0-8981-5DC3050714E6}" destId="{40F49CF8-362E-4396-BE81-3E03EF178DF2}" srcOrd="0" destOrd="0" presId="urn:microsoft.com/office/officeart/2005/8/layout/process2"/>
    <dgm:cxn modelId="{78214387-99BF-4896-98D2-FB2EF3443A1D}" type="presParOf" srcId="{03161C53-E73A-40D0-8981-5DC3050714E6}" destId="{186DE1DE-D85D-4F99-B1B5-3CE05D56B087}" srcOrd="1" destOrd="0" presId="urn:microsoft.com/office/officeart/2005/8/layout/process2"/>
    <dgm:cxn modelId="{D5A327A2-9F97-41D4-94D1-0E1EBF37B4FE}" type="presParOf" srcId="{186DE1DE-D85D-4F99-B1B5-3CE05D56B087}" destId="{D1469F09-D554-4DCE-8469-8DD85BBE291F}" srcOrd="0" destOrd="0" presId="urn:microsoft.com/office/officeart/2005/8/layout/process2"/>
    <dgm:cxn modelId="{05D72C83-035E-4A63-AB5F-4D5942929B67}" type="presParOf" srcId="{03161C53-E73A-40D0-8981-5DC3050714E6}" destId="{0E516984-4941-4E82-ACFC-B8491B9659D3}" srcOrd="2" destOrd="0" presId="urn:microsoft.com/office/officeart/2005/8/layout/process2"/>
    <dgm:cxn modelId="{9BB2948F-8C4B-4ABF-BB42-00AB046DC761}" type="presParOf" srcId="{03161C53-E73A-40D0-8981-5DC3050714E6}" destId="{9F3E94D2-E84A-4555-A7E2-7B93274D5D53}" srcOrd="3" destOrd="0" presId="urn:microsoft.com/office/officeart/2005/8/layout/process2"/>
    <dgm:cxn modelId="{E375DC16-50A0-43E6-A187-55C1E64FF167}" type="presParOf" srcId="{9F3E94D2-E84A-4555-A7E2-7B93274D5D53}" destId="{AD51266A-21E3-471F-8E5A-647CA873818C}" srcOrd="0" destOrd="0" presId="urn:microsoft.com/office/officeart/2005/8/layout/process2"/>
    <dgm:cxn modelId="{EF2B58B8-73CE-48F0-9481-B15C71F81F97}" type="presParOf" srcId="{03161C53-E73A-40D0-8981-5DC3050714E6}" destId="{022E28D6-BEF8-4C93-A79C-C6C7403FA81C}" srcOrd="4" destOrd="0" presId="urn:microsoft.com/office/officeart/2005/8/layout/process2"/>
    <dgm:cxn modelId="{1C9F6455-90C1-4160-830E-704E6CF2E166}" type="presParOf" srcId="{03161C53-E73A-40D0-8981-5DC3050714E6}" destId="{DCEC64E9-9C48-47C9-81D0-53B3FAA4722F}" srcOrd="5" destOrd="0" presId="urn:microsoft.com/office/officeart/2005/8/layout/process2"/>
    <dgm:cxn modelId="{0A394352-31EB-4284-9EA8-D728A59C8DBD}" type="presParOf" srcId="{DCEC64E9-9C48-47C9-81D0-53B3FAA4722F}" destId="{9F4542BE-76C0-432A-8F6A-5EAE448C344E}" srcOrd="0" destOrd="0" presId="urn:microsoft.com/office/officeart/2005/8/layout/process2"/>
    <dgm:cxn modelId="{83289FD6-25AE-402D-9BF5-5F09D589F9D5}" type="presParOf" srcId="{03161C53-E73A-40D0-8981-5DC3050714E6}" destId="{5AF0DB2E-606D-40E7-B063-661455BAFEA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82F30-2FEE-4E76-9291-1A0296B35E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5375C-4FDD-4787-9986-3E9758209315}">
      <dgm:prSet custT="1"/>
      <dgm:spPr/>
      <dgm:t>
        <a:bodyPr/>
        <a:lstStyle/>
        <a:p>
          <a:r>
            <a:rPr lang="en-AU" sz="2000" b="0" i="0" dirty="0"/>
            <a:t>Consult with those directly involved or affected or exposed (eg:- staff and students) as they are the most familiar with the activities and environment.</a:t>
          </a:r>
          <a:endParaRPr lang="en-US" sz="2000" dirty="0"/>
        </a:p>
      </dgm:t>
    </dgm:pt>
    <dgm:pt modelId="{5B738F12-7C5F-4168-90DE-E7062525DA83}" type="parTrans" cxnId="{11A4C9CF-C005-4E2C-8D9C-54FF36935EE6}">
      <dgm:prSet/>
      <dgm:spPr/>
      <dgm:t>
        <a:bodyPr/>
        <a:lstStyle/>
        <a:p>
          <a:endParaRPr lang="en-US"/>
        </a:p>
      </dgm:t>
    </dgm:pt>
    <dgm:pt modelId="{37D699FA-CFD3-432F-A2DB-999BF36FCCE5}" type="sibTrans" cxnId="{11A4C9CF-C005-4E2C-8D9C-54FF36935EE6}">
      <dgm:prSet/>
      <dgm:spPr/>
      <dgm:t>
        <a:bodyPr/>
        <a:lstStyle/>
        <a:p>
          <a:endParaRPr lang="en-US"/>
        </a:p>
      </dgm:t>
    </dgm:pt>
    <dgm:pt modelId="{67890EA7-F8C7-4BBF-BA2F-2DDD3630AF50}">
      <dgm:prSet custT="1"/>
      <dgm:spPr/>
      <dgm:t>
        <a:bodyPr/>
        <a:lstStyle/>
        <a:p>
          <a:r>
            <a:rPr lang="en-AU" sz="2000" b="0" i="0" dirty="0"/>
            <a:t>Consult with health and safety representative (HSR)/WHS &amp; Wellbeing to check if the current control are adequate or if more needs to be implemented.</a:t>
          </a:r>
          <a:endParaRPr lang="en-US" sz="2000" dirty="0"/>
        </a:p>
      </dgm:t>
    </dgm:pt>
    <dgm:pt modelId="{416303FB-2E9E-4CB3-B1C3-92B41C6DF1A8}" type="parTrans" cxnId="{15D787D7-E5DE-4DB9-8387-4A5A96C726B6}">
      <dgm:prSet/>
      <dgm:spPr/>
      <dgm:t>
        <a:bodyPr/>
        <a:lstStyle/>
        <a:p>
          <a:endParaRPr lang="en-US"/>
        </a:p>
      </dgm:t>
    </dgm:pt>
    <dgm:pt modelId="{6DAA7DF8-A30E-4D3B-A68D-E12EBA2F8A9E}" type="sibTrans" cxnId="{15D787D7-E5DE-4DB9-8387-4A5A96C726B6}">
      <dgm:prSet/>
      <dgm:spPr/>
      <dgm:t>
        <a:bodyPr/>
        <a:lstStyle/>
        <a:p>
          <a:endParaRPr lang="en-US"/>
        </a:p>
      </dgm:t>
    </dgm:pt>
    <dgm:pt modelId="{87BD580C-80E4-46F6-A9C0-4E287119DD44}">
      <dgm:prSet custT="1"/>
      <dgm:spPr/>
      <dgm:t>
        <a:bodyPr/>
        <a:lstStyle/>
        <a:p>
          <a:r>
            <a:rPr lang="en-AU" sz="2000" b="0" i="0" dirty="0"/>
            <a:t>Communication between all related individual help us better in understanding the situations, activities and environment. </a:t>
          </a:r>
          <a:endParaRPr lang="en-US" sz="2000" dirty="0"/>
        </a:p>
      </dgm:t>
    </dgm:pt>
    <dgm:pt modelId="{869176E9-AD43-4CEB-87E7-AD6B349C7517}" type="parTrans" cxnId="{0EBD8FBE-2940-4B3E-A587-C4DEF5987511}">
      <dgm:prSet/>
      <dgm:spPr/>
      <dgm:t>
        <a:bodyPr/>
        <a:lstStyle/>
        <a:p>
          <a:endParaRPr lang="en-US"/>
        </a:p>
      </dgm:t>
    </dgm:pt>
    <dgm:pt modelId="{91E46493-971F-458A-A7CD-7E8C09A1349E}" type="sibTrans" cxnId="{0EBD8FBE-2940-4B3E-A587-C4DEF5987511}">
      <dgm:prSet/>
      <dgm:spPr/>
      <dgm:t>
        <a:bodyPr/>
        <a:lstStyle/>
        <a:p>
          <a:endParaRPr lang="en-US"/>
        </a:p>
      </dgm:t>
    </dgm:pt>
    <dgm:pt modelId="{95E0AF87-0BB7-4CCC-8942-EF53B7E9F385}" type="pres">
      <dgm:prSet presAssocID="{1F182F30-2FEE-4E76-9291-1A0296B35EDB}" presName="linear" presStyleCnt="0">
        <dgm:presLayoutVars>
          <dgm:animLvl val="lvl"/>
          <dgm:resizeHandles val="exact"/>
        </dgm:presLayoutVars>
      </dgm:prSet>
      <dgm:spPr/>
    </dgm:pt>
    <dgm:pt modelId="{C5EEF9A1-F8AF-44EC-B2FD-E92BAA24E253}" type="pres">
      <dgm:prSet presAssocID="{5C55375C-4FDD-4787-9986-3E975820931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EB7128-D32C-485D-9102-4CD4B122DED1}" type="pres">
      <dgm:prSet presAssocID="{37D699FA-CFD3-432F-A2DB-999BF36FCCE5}" presName="spacer" presStyleCnt="0"/>
      <dgm:spPr/>
    </dgm:pt>
    <dgm:pt modelId="{54246B1B-ADB9-4030-ABDA-17732B9C7F06}" type="pres">
      <dgm:prSet presAssocID="{67890EA7-F8C7-4BBF-BA2F-2DDD3630AF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9DED61-2DE5-4F48-97F5-D21E37E756BC}" type="pres">
      <dgm:prSet presAssocID="{6DAA7DF8-A30E-4D3B-A68D-E12EBA2F8A9E}" presName="spacer" presStyleCnt="0"/>
      <dgm:spPr/>
    </dgm:pt>
    <dgm:pt modelId="{467E9456-1CD9-43E0-9124-8FB90A275B9B}" type="pres">
      <dgm:prSet presAssocID="{87BD580C-80E4-46F6-A9C0-4E287119DD4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CB3937-7423-4D60-BBE9-213ADC7AC8F4}" type="presOf" srcId="{5C55375C-4FDD-4787-9986-3E9758209315}" destId="{C5EEF9A1-F8AF-44EC-B2FD-E92BAA24E253}" srcOrd="0" destOrd="0" presId="urn:microsoft.com/office/officeart/2005/8/layout/vList2"/>
    <dgm:cxn modelId="{BCC6F778-C27C-4375-AD2C-09A9F6CEF325}" type="presOf" srcId="{87BD580C-80E4-46F6-A9C0-4E287119DD44}" destId="{467E9456-1CD9-43E0-9124-8FB90A275B9B}" srcOrd="0" destOrd="0" presId="urn:microsoft.com/office/officeart/2005/8/layout/vList2"/>
    <dgm:cxn modelId="{0EBD8FBE-2940-4B3E-A587-C4DEF5987511}" srcId="{1F182F30-2FEE-4E76-9291-1A0296B35EDB}" destId="{87BD580C-80E4-46F6-A9C0-4E287119DD44}" srcOrd="2" destOrd="0" parTransId="{869176E9-AD43-4CEB-87E7-AD6B349C7517}" sibTransId="{91E46493-971F-458A-A7CD-7E8C09A1349E}"/>
    <dgm:cxn modelId="{4F54F5BF-EC3B-40A8-9733-0E5AC446F05F}" type="presOf" srcId="{67890EA7-F8C7-4BBF-BA2F-2DDD3630AF50}" destId="{54246B1B-ADB9-4030-ABDA-17732B9C7F06}" srcOrd="0" destOrd="0" presId="urn:microsoft.com/office/officeart/2005/8/layout/vList2"/>
    <dgm:cxn modelId="{15D787D7-E5DE-4DB9-8387-4A5A96C726B6}" srcId="{1F182F30-2FEE-4E76-9291-1A0296B35EDB}" destId="{67890EA7-F8C7-4BBF-BA2F-2DDD3630AF50}" srcOrd="1" destOrd="0" parTransId="{416303FB-2E9E-4CB3-B1C3-92B41C6DF1A8}" sibTransId="{6DAA7DF8-A30E-4D3B-A68D-E12EBA2F8A9E}"/>
    <dgm:cxn modelId="{FF8996C2-0E59-4047-A708-20D904B1CC21}" type="presOf" srcId="{1F182F30-2FEE-4E76-9291-1A0296B35EDB}" destId="{95E0AF87-0BB7-4CCC-8942-EF53B7E9F385}" srcOrd="0" destOrd="0" presId="urn:microsoft.com/office/officeart/2005/8/layout/vList2"/>
    <dgm:cxn modelId="{11A4C9CF-C005-4E2C-8D9C-54FF36935EE6}" srcId="{1F182F30-2FEE-4E76-9291-1A0296B35EDB}" destId="{5C55375C-4FDD-4787-9986-3E9758209315}" srcOrd="0" destOrd="0" parTransId="{5B738F12-7C5F-4168-90DE-E7062525DA83}" sibTransId="{37D699FA-CFD3-432F-A2DB-999BF36FCCE5}"/>
    <dgm:cxn modelId="{B31C337E-FBD2-4F2C-85B4-AE8EEE08A553}" type="presParOf" srcId="{95E0AF87-0BB7-4CCC-8942-EF53B7E9F385}" destId="{C5EEF9A1-F8AF-44EC-B2FD-E92BAA24E253}" srcOrd="0" destOrd="0" presId="urn:microsoft.com/office/officeart/2005/8/layout/vList2"/>
    <dgm:cxn modelId="{55C6C0F1-86F1-46A8-94A8-17FFF98341DD}" type="presParOf" srcId="{95E0AF87-0BB7-4CCC-8942-EF53B7E9F385}" destId="{83EB7128-D32C-485D-9102-4CD4B122DED1}" srcOrd="1" destOrd="0" presId="urn:microsoft.com/office/officeart/2005/8/layout/vList2"/>
    <dgm:cxn modelId="{D69AE236-BC53-4D5C-91BC-582E51B13D6B}" type="presParOf" srcId="{95E0AF87-0BB7-4CCC-8942-EF53B7E9F385}" destId="{54246B1B-ADB9-4030-ABDA-17732B9C7F06}" srcOrd="2" destOrd="0" presId="urn:microsoft.com/office/officeart/2005/8/layout/vList2"/>
    <dgm:cxn modelId="{24090B56-2229-4456-88C5-066796B203EE}" type="presParOf" srcId="{95E0AF87-0BB7-4CCC-8942-EF53B7E9F385}" destId="{499DED61-2DE5-4F48-97F5-D21E37E756BC}" srcOrd="3" destOrd="0" presId="urn:microsoft.com/office/officeart/2005/8/layout/vList2"/>
    <dgm:cxn modelId="{D64C9FE9-9254-430E-A70B-12F32281372F}" type="presParOf" srcId="{95E0AF87-0BB7-4CCC-8942-EF53B7E9F385}" destId="{467E9456-1CD9-43E0-9124-8FB90A275B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F984D-43B4-4C9D-AD7A-A1BE133AC63C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B663F9E-76F5-4A9C-8367-CD535A84F50C}">
      <dgm:prSet/>
      <dgm:spPr/>
      <dgm:t>
        <a:bodyPr/>
        <a:lstStyle/>
        <a:p>
          <a:r>
            <a:rPr lang="en-US" dirty="0"/>
            <a:t>Current Controls are already existing controls to keep the risks </a:t>
          </a:r>
          <a:r>
            <a:rPr lang="en-US" b="1" dirty="0">
              <a:latin typeface="Calibri "/>
            </a:rPr>
            <a:t>As Low As Reasonably Practicable (ALARP)</a:t>
          </a:r>
          <a:endParaRPr lang="en-US" b="1" dirty="0"/>
        </a:p>
      </dgm:t>
    </dgm:pt>
    <dgm:pt modelId="{3C4A045A-0086-4403-8B53-2DBF6C590A31}" type="parTrans" cxnId="{C3BDED77-E126-469D-AEBD-0B827C11AAD9}">
      <dgm:prSet/>
      <dgm:spPr/>
      <dgm:t>
        <a:bodyPr/>
        <a:lstStyle/>
        <a:p>
          <a:endParaRPr lang="en-US"/>
        </a:p>
      </dgm:t>
    </dgm:pt>
    <dgm:pt modelId="{A38C6212-C5FC-4B95-99F1-D0BC8D4C9000}" type="sibTrans" cxnId="{C3BDED77-E126-469D-AEBD-0B827C11AAD9}">
      <dgm:prSet/>
      <dgm:spPr/>
      <dgm:t>
        <a:bodyPr/>
        <a:lstStyle/>
        <a:p>
          <a:endParaRPr lang="en-US"/>
        </a:p>
      </dgm:t>
    </dgm:pt>
    <dgm:pt modelId="{69DEA78D-9879-4C34-87D2-B775743FD231}">
      <dgm:prSet/>
      <dgm:spPr/>
      <dgm:t>
        <a:bodyPr/>
        <a:lstStyle/>
        <a:p>
          <a:r>
            <a:rPr lang="en-US" dirty="0"/>
            <a:t>Additional controls must be listed for any risks with initial score equal to or greater than Moderate.</a:t>
          </a:r>
        </a:p>
      </dgm:t>
    </dgm:pt>
    <dgm:pt modelId="{5D6776E2-5D29-46BB-A747-53627048C525}" type="parTrans" cxnId="{1E678FC3-0DD4-4E8E-9A17-62EF0D39A568}">
      <dgm:prSet/>
      <dgm:spPr/>
      <dgm:t>
        <a:bodyPr/>
        <a:lstStyle/>
        <a:p>
          <a:endParaRPr lang="en-US"/>
        </a:p>
      </dgm:t>
    </dgm:pt>
    <dgm:pt modelId="{9E16520B-7980-41F6-9002-2AE7CE158A24}" type="sibTrans" cxnId="{1E678FC3-0DD4-4E8E-9A17-62EF0D39A568}">
      <dgm:prSet/>
      <dgm:spPr/>
      <dgm:t>
        <a:bodyPr/>
        <a:lstStyle/>
        <a:p>
          <a:endParaRPr lang="en-US"/>
        </a:p>
      </dgm:t>
    </dgm:pt>
    <dgm:pt modelId="{B21BAE69-00AF-4D03-A1D4-16FBF25A5B0B}">
      <dgm:prSet/>
      <dgm:spPr/>
      <dgm:t>
        <a:bodyPr/>
        <a:lstStyle/>
        <a:p>
          <a:r>
            <a:rPr lang="en-US"/>
            <a:t>The Residual risk score must be equal to or less than the initial score. </a:t>
          </a:r>
        </a:p>
      </dgm:t>
    </dgm:pt>
    <dgm:pt modelId="{43F6E968-BE57-422D-9A28-F4834BB40D29}" type="parTrans" cxnId="{1A88F9A5-5CC6-4707-92E0-63BAD6454FA7}">
      <dgm:prSet/>
      <dgm:spPr/>
      <dgm:t>
        <a:bodyPr/>
        <a:lstStyle/>
        <a:p>
          <a:endParaRPr lang="en-US"/>
        </a:p>
      </dgm:t>
    </dgm:pt>
    <dgm:pt modelId="{8415C5B4-85FE-4974-8244-E7D9CF27EDDF}" type="sibTrans" cxnId="{1A88F9A5-5CC6-4707-92E0-63BAD6454FA7}">
      <dgm:prSet/>
      <dgm:spPr/>
      <dgm:t>
        <a:bodyPr/>
        <a:lstStyle/>
        <a:p>
          <a:endParaRPr lang="en-US"/>
        </a:p>
      </dgm:t>
    </dgm:pt>
    <dgm:pt modelId="{6220FCE6-0E33-426C-A8ED-942CC9F3EA27}" type="pres">
      <dgm:prSet presAssocID="{4A0F984D-43B4-4C9D-AD7A-A1BE133AC6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6218F2-AF21-403B-A6ED-BAAE9B551DB7}" type="pres">
      <dgm:prSet presAssocID="{0B663F9E-76F5-4A9C-8367-CD535A84F50C}" presName="hierRoot1" presStyleCnt="0"/>
      <dgm:spPr/>
    </dgm:pt>
    <dgm:pt modelId="{FE81A467-EF6F-40D9-867A-EA3943D07E10}" type="pres">
      <dgm:prSet presAssocID="{0B663F9E-76F5-4A9C-8367-CD535A84F50C}" presName="composite" presStyleCnt="0"/>
      <dgm:spPr/>
    </dgm:pt>
    <dgm:pt modelId="{72B92851-79F1-41F5-949B-9573541188F3}" type="pres">
      <dgm:prSet presAssocID="{0B663F9E-76F5-4A9C-8367-CD535A84F50C}" presName="background" presStyleLbl="node0" presStyleIdx="0" presStyleCnt="3"/>
      <dgm:spPr/>
    </dgm:pt>
    <dgm:pt modelId="{2F89283B-D416-4772-86DB-B481D6D1DD7F}" type="pres">
      <dgm:prSet presAssocID="{0B663F9E-76F5-4A9C-8367-CD535A84F50C}" presName="text" presStyleLbl="fgAcc0" presStyleIdx="0" presStyleCnt="3">
        <dgm:presLayoutVars>
          <dgm:chPref val="3"/>
        </dgm:presLayoutVars>
      </dgm:prSet>
      <dgm:spPr/>
    </dgm:pt>
    <dgm:pt modelId="{A4F44478-7B90-495D-894D-81D1FCF242AF}" type="pres">
      <dgm:prSet presAssocID="{0B663F9E-76F5-4A9C-8367-CD535A84F50C}" presName="hierChild2" presStyleCnt="0"/>
      <dgm:spPr/>
    </dgm:pt>
    <dgm:pt modelId="{4AE004D5-D5AE-458C-981F-2251F682B57A}" type="pres">
      <dgm:prSet presAssocID="{69DEA78D-9879-4C34-87D2-B775743FD231}" presName="hierRoot1" presStyleCnt="0"/>
      <dgm:spPr/>
    </dgm:pt>
    <dgm:pt modelId="{77A52D13-922A-4508-B51A-01700575F207}" type="pres">
      <dgm:prSet presAssocID="{69DEA78D-9879-4C34-87D2-B775743FD231}" presName="composite" presStyleCnt="0"/>
      <dgm:spPr/>
    </dgm:pt>
    <dgm:pt modelId="{82F9F04B-B19E-4EB8-BEE1-9B252615ACA0}" type="pres">
      <dgm:prSet presAssocID="{69DEA78D-9879-4C34-87D2-B775743FD231}" presName="background" presStyleLbl="node0" presStyleIdx="1" presStyleCnt="3"/>
      <dgm:spPr/>
    </dgm:pt>
    <dgm:pt modelId="{F3A0A669-96D3-44DE-A409-145D240B44AA}" type="pres">
      <dgm:prSet presAssocID="{69DEA78D-9879-4C34-87D2-B775743FD231}" presName="text" presStyleLbl="fgAcc0" presStyleIdx="1" presStyleCnt="3">
        <dgm:presLayoutVars>
          <dgm:chPref val="3"/>
        </dgm:presLayoutVars>
      </dgm:prSet>
      <dgm:spPr/>
    </dgm:pt>
    <dgm:pt modelId="{641F5609-3C53-4026-B182-F28C46085252}" type="pres">
      <dgm:prSet presAssocID="{69DEA78D-9879-4C34-87D2-B775743FD231}" presName="hierChild2" presStyleCnt="0"/>
      <dgm:spPr/>
    </dgm:pt>
    <dgm:pt modelId="{B29B6EBB-B1C5-49D2-9595-CA4CC1B45DFB}" type="pres">
      <dgm:prSet presAssocID="{B21BAE69-00AF-4D03-A1D4-16FBF25A5B0B}" presName="hierRoot1" presStyleCnt="0"/>
      <dgm:spPr/>
    </dgm:pt>
    <dgm:pt modelId="{FABB7BE9-0478-4D6A-9AF1-DE39A10549DD}" type="pres">
      <dgm:prSet presAssocID="{B21BAE69-00AF-4D03-A1D4-16FBF25A5B0B}" presName="composite" presStyleCnt="0"/>
      <dgm:spPr/>
    </dgm:pt>
    <dgm:pt modelId="{F00F30E3-2F71-44CB-904A-2513C42DB9CB}" type="pres">
      <dgm:prSet presAssocID="{B21BAE69-00AF-4D03-A1D4-16FBF25A5B0B}" presName="background" presStyleLbl="node0" presStyleIdx="2" presStyleCnt="3"/>
      <dgm:spPr/>
    </dgm:pt>
    <dgm:pt modelId="{437F554C-8886-4F34-A68D-829583C56297}" type="pres">
      <dgm:prSet presAssocID="{B21BAE69-00AF-4D03-A1D4-16FBF25A5B0B}" presName="text" presStyleLbl="fgAcc0" presStyleIdx="2" presStyleCnt="3">
        <dgm:presLayoutVars>
          <dgm:chPref val="3"/>
        </dgm:presLayoutVars>
      </dgm:prSet>
      <dgm:spPr/>
    </dgm:pt>
    <dgm:pt modelId="{F0A6A102-A112-4A2D-B395-7E210A2D9A7F}" type="pres">
      <dgm:prSet presAssocID="{B21BAE69-00AF-4D03-A1D4-16FBF25A5B0B}" presName="hierChild2" presStyleCnt="0"/>
      <dgm:spPr/>
    </dgm:pt>
  </dgm:ptLst>
  <dgm:cxnLst>
    <dgm:cxn modelId="{CC8D0417-32F0-4AE8-8185-C4D40FA8FE4C}" type="presOf" srcId="{0B663F9E-76F5-4A9C-8367-CD535A84F50C}" destId="{2F89283B-D416-4772-86DB-B481D6D1DD7F}" srcOrd="0" destOrd="0" presId="urn:microsoft.com/office/officeart/2005/8/layout/hierarchy1"/>
    <dgm:cxn modelId="{11421E6F-9E6E-4EBF-AFDF-62801AB783A0}" type="presOf" srcId="{69DEA78D-9879-4C34-87D2-B775743FD231}" destId="{F3A0A669-96D3-44DE-A409-145D240B44AA}" srcOrd="0" destOrd="0" presId="urn:microsoft.com/office/officeart/2005/8/layout/hierarchy1"/>
    <dgm:cxn modelId="{4CCFE955-648F-4632-B115-7DF44245B49F}" type="presOf" srcId="{B21BAE69-00AF-4D03-A1D4-16FBF25A5B0B}" destId="{437F554C-8886-4F34-A68D-829583C56297}" srcOrd="0" destOrd="0" presId="urn:microsoft.com/office/officeart/2005/8/layout/hierarchy1"/>
    <dgm:cxn modelId="{C3BDED77-E126-469D-AEBD-0B827C11AAD9}" srcId="{4A0F984D-43B4-4C9D-AD7A-A1BE133AC63C}" destId="{0B663F9E-76F5-4A9C-8367-CD535A84F50C}" srcOrd="0" destOrd="0" parTransId="{3C4A045A-0086-4403-8B53-2DBF6C590A31}" sibTransId="{A38C6212-C5FC-4B95-99F1-D0BC8D4C9000}"/>
    <dgm:cxn modelId="{1A88F9A5-5CC6-4707-92E0-63BAD6454FA7}" srcId="{4A0F984D-43B4-4C9D-AD7A-A1BE133AC63C}" destId="{B21BAE69-00AF-4D03-A1D4-16FBF25A5B0B}" srcOrd="2" destOrd="0" parTransId="{43F6E968-BE57-422D-9A28-F4834BB40D29}" sibTransId="{8415C5B4-85FE-4974-8244-E7D9CF27EDDF}"/>
    <dgm:cxn modelId="{1E678FC3-0DD4-4E8E-9A17-62EF0D39A568}" srcId="{4A0F984D-43B4-4C9D-AD7A-A1BE133AC63C}" destId="{69DEA78D-9879-4C34-87D2-B775743FD231}" srcOrd="1" destOrd="0" parTransId="{5D6776E2-5D29-46BB-A747-53627048C525}" sibTransId="{9E16520B-7980-41F6-9002-2AE7CE158A24}"/>
    <dgm:cxn modelId="{D3C2ADE5-0179-4A97-A99B-0CC7974F2614}" type="presOf" srcId="{4A0F984D-43B4-4C9D-AD7A-A1BE133AC63C}" destId="{6220FCE6-0E33-426C-A8ED-942CC9F3EA27}" srcOrd="0" destOrd="0" presId="urn:microsoft.com/office/officeart/2005/8/layout/hierarchy1"/>
    <dgm:cxn modelId="{9F600E3F-C537-4EEC-B474-A74052A8BB0C}" type="presParOf" srcId="{6220FCE6-0E33-426C-A8ED-942CC9F3EA27}" destId="{A66218F2-AF21-403B-A6ED-BAAE9B551DB7}" srcOrd="0" destOrd="0" presId="urn:microsoft.com/office/officeart/2005/8/layout/hierarchy1"/>
    <dgm:cxn modelId="{EAA323C4-E375-4D9F-B1E4-FA27F4082165}" type="presParOf" srcId="{A66218F2-AF21-403B-A6ED-BAAE9B551DB7}" destId="{FE81A467-EF6F-40D9-867A-EA3943D07E10}" srcOrd="0" destOrd="0" presId="urn:microsoft.com/office/officeart/2005/8/layout/hierarchy1"/>
    <dgm:cxn modelId="{431D7539-09B2-4019-8FB5-8001D1233441}" type="presParOf" srcId="{FE81A467-EF6F-40D9-867A-EA3943D07E10}" destId="{72B92851-79F1-41F5-949B-9573541188F3}" srcOrd="0" destOrd="0" presId="urn:microsoft.com/office/officeart/2005/8/layout/hierarchy1"/>
    <dgm:cxn modelId="{337B72CC-FA41-4591-B384-50B905BD410D}" type="presParOf" srcId="{FE81A467-EF6F-40D9-867A-EA3943D07E10}" destId="{2F89283B-D416-4772-86DB-B481D6D1DD7F}" srcOrd="1" destOrd="0" presId="urn:microsoft.com/office/officeart/2005/8/layout/hierarchy1"/>
    <dgm:cxn modelId="{4502238E-2392-4656-9262-C2F3A026F21E}" type="presParOf" srcId="{A66218F2-AF21-403B-A6ED-BAAE9B551DB7}" destId="{A4F44478-7B90-495D-894D-81D1FCF242AF}" srcOrd="1" destOrd="0" presId="urn:microsoft.com/office/officeart/2005/8/layout/hierarchy1"/>
    <dgm:cxn modelId="{A067FA8B-A7C0-4650-9F81-9F4D7CEF5545}" type="presParOf" srcId="{6220FCE6-0E33-426C-A8ED-942CC9F3EA27}" destId="{4AE004D5-D5AE-458C-981F-2251F682B57A}" srcOrd="1" destOrd="0" presId="urn:microsoft.com/office/officeart/2005/8/layout/hierarchy1"/>
    <dgm:cxn modelId="{DFF34E47-59EE-4963-AED6-E334D6BABE2D}" type="presParOf" srcId="{4AE004D5-D5AE-458C-981F-2251F682B57A}" destId="{77A52D13-922A-4508-B51A-01700575F207}" srcOrd="0" destOrd="0" presId="urn:microsoft.com/office/officeart/2005/8/layout/hierarchy1"/>
    <dgm:cxn modelId="{1FEF1E39-5362-4854-AED8-7A1BF9CEE3A0}" type="presParOf" srcId="{77A52D13-922A-4508-B51A-01700575F207}" destId="{82F9F04B-B19E-4EB8-BEE1-9B252615ACA0}" srcOrd="0" destOrd="0" presId="urn:microsoft.com/office/officeart/2005/8/layout/hierarchy1"/>
    <dgm:cxn modelId="{E6D3805C-8365-4AA2-B4D1-ACE00CEE94EB}" type="presParOf" srcId="{77A52D13-922A-4508-B51A-01700575F207}" destId="{F3A0A669-96D3-44DE-A409-145D240B44AA}" srcOrd="1" destOrd="0" presId="urn:microsoft.com/office/officeart/2005/8/layout/hierarchy1"/>
    <dgm:cxn modelId="{FD0BF59B-49CD-4A2A-A811-B83F4817A69A}" type="presParOf" srcId="{4AE004D5-D5AE-458C-981F-2251F682B57A}" destId="{641F5609-3C53-4026-B182-F28C46085252}" srcOrd="1" destOrd="0" presId="urn:microsoft.com/office/officeart/2005/8/layout/hierarchy1"/>
    <dgm:cxn modelId="{BF5F9B35-9D18-45FE-8BD3-D4A1B01A3EB1}" type="presParOf" srcId="{6220FCE6-0E33-426C-A8ED-942CC9F3EA27}" destId="{B29B6EBB-B1C5-49D2-9595-CA4CC1B45DFB}" srcOrd="2" destOrd="0" presId="urn:microsoft.com/office/officeart/2005/8/layout/hierarchy1"/>
    <dgm:cxn modelId="{5AE4E64A-C0E3-48D7-8279-C9C740C369D6}" type="presParOf" srcId="{B29B6EBB-B1C5-49D2-9595-CA4CC1B45DFB}" destId="{FABB7BE9-0478-4D6A-9AF1-DE39A10549DD}" srcOrd="0" destOrd="0" presId="urn:microsoft.com/office/officeart/2005/8/layout/hierarchy1"/>
    <dgm:cxn modelId="{05CCB992-E4EB-4088-8549-C3412A86B54C}" type="presParOf" srcId="{FABB7BE9-0478-4D6A-9AF1-DE39A10549DD}" destId="{F00F30E3-2F71-44CB-904A-2513C42DB9CB}" srcOrd="0" destOrd="0" presId="urn:microsoft.com/office/officeart/2005/8/layout/hierarchy1"/>
    <dgm:cxn modelId="{31A23D5A-BB77-4A8A-AA44-844F72F1CD09}" type="presParOf" srcId="{FABB7BE9-0478-4D6A-9AF1-DE39A10549DD}" destId="{437F554C-8886-4F34-A68D-829583C56297}" srcOrd="1" destOrd="0" presId="urn:microsoft.com/office/officeart/2005/8/layout/hierarchy1"/>
    <dgm:cxn modelId="{FE606284-B013-434B-AAE4-ED890558C0A1}" type="presParOf" srcId="{B29B6EBB-B1C5-49D2-9595-CA4CC1B45DFB}" destId="{F0A6A102-A112-4A2D-B395-7E210A2D9A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853F64-55DC-40F5-8D72-71EE43541D4D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845F58D3-2000-44D1-9611-77FEB94AF116}">
      <dgm:prSet/>
      <dgm:spPr/>
      <dgm:t>
        <a:bodyPr/>
        <a:lstStyle/>
        <a:p>
          <a:r>
            <a:rPr lang="en-AU" dirty="0"/>
            <a:t>E.g., slips &amp; trips at the construction site</a:t>
          </a:r>
        </a:p>
      </dgm:t>
    </dgm:pt>
    <dgm:pt modelId="{188A88AD-1319-4E13-9613-D1C5A08735D0}" type="parTrans" cxnId="{91E5C3C8-7650-462C-9B27-A6440D812E26}">
      <dgm:prSet/>
      <dgm:spPr/>
      <dgm:t>
        <a:bodyPr/>
        <a:lstStyle/>
        <a:p>
          <a:endParaRPr lang="en-AU"/>
        </a:p>
      </dgm:t>
    </dgm:pt>
    <dgm:pt modelId="{48481284-B711-4900-8F68-AB24B20B80CD}" type="sibTrans" cxnId="{91E5C3C8-7650-462C-9B27-A6440D812E26}">
      <dgm:prSet/>
      <dgm:spPr/>
      <dgm:t>
        <a:bodyPr/>
        <a:lstStyle/>
        <a:p>
          <a:endParaRPr lang="en-AU"/>
        </a:p>
      </dgm:t>
    </dgm:pt>
    <dgm:pt modelId="{4BBB67ED-1DAA-497A-B756-44AD442B91F1}">
      <dgm:prSet/>
      <dgm:spPr/>
      <dgm:t>
        <a:bodyPr/>
        <a:lstStyle/>
        <a:p>
          <a:r>
            <a:rPr lang="en-AU" b="1"/>
            <a:t>Likelihood</a:t>
          </a:r>
          <a:r>
            <a:rPr lang="en-AU"/>
            <a:t> = likely (due to terrain); </a:t>
          </a:r>
          <a:r>
            <a:rPr lang="en-AU" b="1"/>
            <a:t>Consequence</a:t>
          </a:r>
          <a:r>
            <a:rPr lang="en-AU"/>
            <a:t> = Major</a:t>
          </a:r>
        </a:p>
      </dgm:t>
    </dgm:pt>
    <dgm:pt modelId="{80DDB4A4-735A-41B7-BB14-6D26EDE2E3B2}" type="parTrans" cxnId="{4B9A10B5-1046-457A-A6FA-A2B26F18A85B}">
      <dgm:prSet/>
      <dgm:spPr/>
      <dgm:t>
        <a:bodyPr/>
        <a:lstStyle/>
        <a:p>
          <a:endParaRPr lang="en-AU"/>
        </a:p>
      </dgm:t>
    </dgm:pt>
    <dgm:pt modelId="{165E2118-291B-4449-9C11-1EAF722DA6AD}" type="sibTrans" cxnId="{4B9A10B5-1046-457A-A6FA-A2B26F18A85B}">
      <dgm:prSet/>
      <dgm:spPr/>
      <dgm:t>
        <a:bodyPr/>
        <a:lstStyle/>
        <a:p>
          <a:endParaRPr lang="en-AU"/>
        </a:p>
      </dgm:t>
    </dgm:pt>
    <dgm:pt modelId="{991634C8-2815-4C12-B7C4-D434464B433E}">
      <dgm:prSet/>
      <dgm:spPr/>
      <dgm:t>
        <a:bodyPr/>
        <a:lstStyle/>
        <a:p>
          <a:r>
            <a:rPr lang="en-AU" b="1"/>
            <a:t>Risk score </a:t>
          </a:r>
          <a:r>
            <a:rPr lang="en-AU"/>
            <a:t>= </a:t>
          </a:r>
          <a:r>
            <a:rPr lang="en-AU" b="1"/>
            <a:t>High</a:t>
          </a:r>
        </a:p>
      </dgm:t>
    </dgm:pt>
    <dgm:pt modelId="{BE2FE418-150D-440A-91CB-2AF6E931F6B4}" type="parTrans" cxnId="{F200C357-224F-4A97-ADD4-8B6786D090A8}">
      <dgm:prSet/>
      <dgm:spPr/>
      <dgm:t>
        <a:bodyPr/>
        <a:lstStyle/>
        <a:p>
          <a:endParaRPr lang="en-AU"/>
        </a:p>
      </dgm:t>
    </dgm:pt>
    <dgm:pt modelId="{0C9D94E0-EA08-437E-A479-454AE8AEC8CE}" type="sibTrans" cxnId="{F200C357-224F-4A97-ADD4-8B6786D090A8}">
      <dgm:prSet/>
      <dgm:spPr/>
      <dgm:t>
        <a:bodyPr/>
        <a:lstStyle/>
        <a:p>
          <a:endParaRPr lang="en-AU"/>
        </a:p>
      </dgm:t>
    </dgm:pt>
    <dgm:pt modelId="{E438C16C-86A5-4951-B4FD-F936756D9176}" type="pres">
      <dgm:prSet presAssocID="{62853F64-55DC-40F5-8D72-71EE43541D4D}" presName="outerComposite" presStyleCnt="0">
        <dgm:presLayoutVars>
          <dgm:chMax val="5"/>
          <dgm:dir/>
          <dgm:resizeHandles val="exact"/>
        </dgm:presLayoutVars>
      </dgm:prSet>
      <dgm:spPr/>
    </dgm:pt>
    <dgm:pt modelId="{B7745A4D-85CE-4E7E-8749-52A18D942258}" type="pres">
      <dgm:prSet presAssocID="{62853F64-55DC-40F5-8D72-71EE43541D4D}" presName="dummyMaxCanvas" presStyleCnt="0">
        <dgm:presLayoutVars/>
      </dgm:prSet>
      <dgm:spPr/>
    </dgm:pt>
    <dgm:pt modelId="{5D8DDEA3-5A1B-4D9F-AD92-5A040EFE5FA5}" type="pres">
      <dgm:prSet presAssocID="{62853F64-55DC-40F5-8D72-71EE43541D4D}" presName="ThreeNodes_1" presStyleLbl="node1" presStyleIdx="0" presStyleCnt="3">
        <dgm:presLayoutVars>
          <dgm:bulletEnabled val="1"/>
        </dgm:presLayoutVars>
      </dgm:prSet>
      <dgm:spPr/>
    </dgm:pt>
    <dgm:pt modelId="{CAF153A9-615A-43E6-9F33-256C4EEA7788}" type="pres">
      <dgm:prSet presAssocID="{62853F64-55DC-40F5-8D72-71EE43541D4D}" presName="ThreeNodes_2" presStyleLbl="node1" presStyleIdx="1" presStyleCnt="3">
        <dgm:presLayoutVars>
          <dgm:bulletEnabled val="1"/>
        </dgm:presLayoutVars>
      </dgm:prSet>
      <dgm:spPr/>
    </dgm:pt>
    <dgm:pt modelId="{E424C948-6B87-496E-8F35-3D83A66177A4}" type="pres">
      <dgm:prSet presAssocID="{62853F64-55DC-40F5-8D72-71EE43541D4D}" presName="ThreeNodes_3" presStyleLbl="node1" presStyleIdx="2" presStyleCnt="3">
        <dgm:presLayoutVars>
          <dgm:bulletEnabled val="1"/>
        </dgm:presLayoutVars>
      </dgm:prSet>
      <dgm:spPr/>
    </dgm:pt>
    <dgm:pt modelId="{4E593C43-6945-454C-80AB-7107F6016992}" type="pres">
      <dgm:prSet presAssocID="{62853F64-55DC-40F5-8D72-71EE43541D4D}" presName="ThreeConn_1-2" presStyleLbl="fgAccFollowNode1" presStyleIdx="0" presStyleCnt="2">
        <dgm:presLayoutVars>
          <dgm:bulletEnabled val="1"/>
        </dgm:presLayoutVars>
      </dgm:prSet>
      <dgm:spPr/>
    </dgm:pt>
    <dgm:pt modelId="{405E91A4-E161-4D0B-894E-561D4F0AF1E5}" type="pres">
      <dgm:prSet presAssocID="{62853F64-55DC-40F5-8D72-71EE43541D4D}" presName="ThreeConn_2-3" presStyleLbl="fgAccFollowNode1" presStyleIdx="1" presStyleCnt="2">
        <dgm:presLayoutVars>
          <dgm:bulletEnabled val="1"/>
        </dgm:presLayoutVars>
      </dgm:prSet>
      <dgm:spPr/>
    </dgm:pt>
    <dgm:pt modelId="{AFC9048F-2FBC-4131-84C4-4C32A3E00A39}" type="pres">
      <dgm:prSet presAssocID="{62853F64-55DC-40F5-8D72-71EE43541D4D}" presName="ThreeNodes_1_text" presStyleLbl="node1" presStyleIdx="2" presStyleCnt="3">
        <dgm:presLayoutVars>
          <dgm:bulletEnabled val="1"/>
        </dgm:presLayoutVars>
      </dgm:prSet>
      <dgm:spPr/>
    </dgm:pt>
    <dgm:pt modelId="{4E072A2B-3F47-4FA5-AD6E-132F991A1822}" type="pres">
      <dgm:prSet presAssocID="{62853F64-55DC-40F5-8D72-71EE43541D4D}" presName="ThreeNodes_2_text" presStyleLbl="node1" presStyleIdx="2" presStyleCnt="3">
        <dgm:presLayoutVars>
          <dgm:bulletEnabled val="1"/>
        </dgm:presLayoutVars>
      </dgm:prSet>
      <dgm:spPr/>
    </dgm:pt>
    <dgm:pt modelId="{AC9FB99E-405A-4074-B11E-3B3AAFF8B694}" type="pres">
      <dgm:prSet presAssocID="{62853F64-55DC-40F5-8D72-71EE43541D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D7B5A0E-345D-4D0A-A73B-DD1BCB162C70}" type="presOf" srcId="{62853F64-55DC-40F5-8D72-71EE43541D4D}" destId="{E438C16C-86A5-4951-B4FD-F936756D9176}" srcOrd="0" destOrd="0" presId="urn:microsoft.com/office/officeart/2005/8/layout/vProcess5"/>
    <dgm:cxn modelId="{4D530D23-604E-4D67-9441-954D1510A0C2}" type="presOf" srcId="{4BBB67ED-1DAA-497A-B756-44AD442B91F1}" destId="{CAF153A9-615A-43E6-9F33-256C4EEA7788}" srcOrd="0" destOrd="0" presId="urn:microsoft.com/office/officeart/2005/8/layout/vProcess5"/>
    <dgm:cxn modelId="{07CDB964-CFB9-4DE4-80AA-139B1692ECDA}" type="presOf" srcId="{845F58D3-2000-44D1-9611-77FEB94AF116}" destId="{AFC9048F-2FBC-4131-84C4-4C32A3E00A39}" srcOrd="1" destOrd="0" presId="urn:microsoft.com/office/officeart/2005/8/layout/vProcess5"/>
    <dgm:cxn modelId="{61481956-FA42-4C5C-A4DD-9243E0186D18}" type="presOf" srcId="{845F58D3-2000-44D1-9611-77FEB94AF116}" destId="{5D8DDEA3-5A1B-4D9F-AD92-5A040EFE5FA5}" srcOrd="0" destOrd="0" presId="urn:microsoft.com/office/officeart/2005/8/layout/vProcess5"/>
    <dgm:cxn modelId="{F200C357-224F-4A97-ADD4-8B6786D090A8}" srcId="{62853F64-55DC-40F5-8D72-71EE43541D4D}" destId="{991634C8-2815-4C12-B7C4-D434464B433E}" srcOrd="2" destOrd="0" parTransId="{BE2FE418-150D-440A-91CB-2AF6E931F6B4}" sibTransId="{0C9D94E0-EA08-437E-A479-454AE8AEC8CE}"/>
    <dgm:cxn modelId="{0F378059-30E1-4A29-9B9E-FA28EBEA9964}" type="presOf" srcId="{165E2118-291B-4449-9C11-1EAF722DA6AD}" destId="{405E91A4-E161-4D0B-894E-561D4F0AF1E5}" srcOrd="0" destOrd="0" presId="urn:microsoft.com/office/officeart/2005/8/layout/vProcess5"/>
    <dgm:cxn modelId="{09A26CAD-7877-4883-9153-6C3576635E6E}" type="presOf" srcId="{4BBB67ED-1DAA-497A-B756-44AD442B91F1}" destId="{4E072A2B-3F47-4FA5-AD6E-132F991A1822}" srcOrd="1" destOrd="0" presId="urn:microsoft.com/office/officeart/2005/8/layout/vProcess5"/>
    <dgm:cxn modelId="{D1130EAE-2B69-46AD-9CBE-4FFF1CDE6913}" type="presOf" srcId="{48481284-B711-4900-8F68-AB24B20B80CD}" destId="{4E593C43-6945-454C-80AB-7107F6016992}" srcOrd="0" destOrd="0" presId="urn:microsoft.com/office/officeart/2005/8/layout/vProcess5"/>
    <dgm:cxn modelId="{4B9A10B5-1046-457A-A6FA-A2B26F18A85B}" srcId="{62853F64-55DC-40F5-8D72-71EE43541D4D}" destId="{4BBB67ED-1DAA-497A-B756-44AD442B91F1}" srcOrd="1" destOrd="0" parTransId="{80DDB4A4-735A-41B7-BB14-6D26EDE2E3B2}" sibTransId="{165E2118-291B-4449-9C11-1EAF722DA6AD}"/>
    <dgm:cxn modelId="{608338BA-B660-472E-9E7B-F96BD01357DE}" type="presOf" srcId="{991634C8-2815-4C12-B7C4-D434464B433E}" destId="{AC9FB99E-405A-4074-B11E-3B3AAFF8B694}" srcOrd="1" destOrd="0" presId="urn:microsoft.com/office/officeart/2005/8/layout/vProcess5"/>
    <dgm:cxn modelId="{91E5C3C8-7650-462C-9B27-A6440D812E26}" srcId="{62853F64-55DC-40F5-8D72-71EE43541D4D}" destId="{845F58D3-2000-44D1-9611-77FEB94AF116}" srcOrd="0" destOrd="0" parTransId="{188A88AD-1319-4E13-9613-D1C5A08735D0}" sibTransId="{48481284-B711-4900-8F68-AB24B20B80CD}"/>
    <dgm:cxn modelId="{A822C7DC-75BC-4A6C-A6CE-FAEB7CFB5A97}" type="presOf" srcId="{991634C8-2815-4C12-B7C4-D434464B433E}" destId="{E424C948-6B87-496E-8F35-3D83A66177A4}" srcOrd="0" destOrd="0" presId="urn:microsoft.com/office/officeart/2005/8/layout/vProcess5"/>
    <dgm:cxn modelId="{2B718690-44EB-4147-94FF-E3B14005ABDF}" type="presParOf" srcId="{E438C16C-86A5-4951-B4FD-F936756D9176}" destId="{B7745A4D-85CE-4E7E-8749-52A18D942258}" srcOrd="0" destOrd="0" presId="urn:microsoft.com/office/officeart/2005/8/layout/vProcess5"/>
    <dgm:cxn modelId="{F0BFDCB7-6428-4CF3-92C6-A71DD4B6CF53}" type="presParOf" srcId="{E438C16C-86A5-4951-B4FD-F936756D9176}" destId="{5D8DDEA3-5A1B-4D9F-AD92-5A040EFE5FA5}" srcOrd="1" destOrd="0" presId="urn:microsoft.com/office/officeart/2005/8/layout/vProcess5"/>
    <dgm:cxn modelId="{AEBE0858-E423-4518-9B18-86A3339F290A}" type="presParOf" srcId="{E438C16C-86A5-4951-B4FD-F936756D9176}" destId="{CAF153A9-615A-43E6-9F33-256C4EEA7788}" srcOrd="2" destOrd="0" presId="urn:microsoft.com/office/officeart/2005/8/layout/vProcess5"/>
    <dgm:cxn modelId="{C42661FC-52EF-40FA-8FDB-70C3B3CEB4EB}" type="presParOf" srcId="{E438C16C-86A5-4951-B4FD-F936756D9176}" destId="{E424C948-6B87-496E-8F35-3D83A66177A4}" srcOrd="3" destOrd="0" presId="urn:microsoft.com/office/officeart/2005/8/layout/vProcess5"/>
    <dgm:cxn modelId="{F5B3B4AB-6439-4E55-A4D1-DE2B8F2DD247}" type="presParOf" srcId="{E438C16C-86A5-4951-B4FD-F936756D9176}" destId="{4E593C43-6945-454C-80AB-7107F6016992}" srcOrd="4" destOrd="0" presId="urn:microsoft.com/office/officeart/2005/8/layout/vProcess5"/>
    <dgm:cxn modelId="{308D890C-5E18-4CBA-B1DB-15B55AEFF331}" type="presParOf" srcId="{E438C16C-86A5-4951-B4FD-F936756D9176}" destId="{405E91A4-E161-4D0B-894E-561D4F0AF1E5}" srcOrd="5" destOrd="0" presId="urn:microsoft.com/office/officeart/2005/8/layout/vProcess5"/>
    <dgm:cxn modelId="{2DF54FAD-7D7B-4955-938D-FD1E190A216D}" type="presParOf" srcId="{E438C16C-86A5-4951-B4FD-F936756D9176}" destId="{AFC9048F-2FBC-4131-84C4-4C32A3E00A39}" srcOrd="6" destOrd="0" presId="urn:microsoft.com/office/officeart/2005/8/layout/vProcess5"/>
    <dgm:cxn modelId="{0E8378A0-C657-4E69-AAE1-0C6F992390EB}" type="presParOf" srcId="{E438C16C-86A5-4951-B4FD-F936756D9176}" destId="{4E072A2B-3F47-4FA5-AD6E-132F991A1822}" srcOrd="7" destOrd="0" presId="urn:microsoft.com/office/officeart/2005/8/layout/vProcess5"/>
    <dgm:cxn modelId="{1FC01006-E04D-4E62-A1D7-A6F73DF557F5}" type="presParOf" srcId="{E438C16C-86A5-4951-B4FD-F936756D9176}" destId="{AC9FB99E-405A-4074-B11E-3B3AAFF8B6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49CF8-362E-4396-BE81-3E03EF178DF2}">
      <dsp:nvSpPr>
        <dsp:cNvPr id="0" name=""/>
        <dsp:cNvSpPr/>
      </dsp:nvSpPr>
      <dsp:spPr>
        <a:xfrm>
          <a:off x="664527" y="7141"/>
          <a:ext cx="6011196" cy="102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Why is it important to do the RA?</a:t>
          </a:r>
          <a:endParaRPr lang="en-US" sz="4000" kern="1200" dirty="0"/>
        </a:p>
      </dsp:txBody>
      <dsp:txXfrm>
        <a:off x="694586" y="37200"/>
        <a:ext cx="5951078" cy="966159"/>
      </dsp:txXfrm>
    </dsp:sp>
    <dsp:sp modelId="{186DE1DE-D85D-4F99-B1B5-3CE05D56B087}">
      <dsp:nvSpPr>
        <dsp:cNvPr id="0" name=""/>
        <dsp:cNvSpPr/>
      </dsp:nvSpPr>
      <dsp:spPr>
        <a:xfrm rot="5400000">
          <a:off x="3477698" y="1059076"/>
          <a:ext cx="384854" cy="461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3531578" y="1097561"/>
        <a:ext cx="277094" cy="269398"/>
      </dsp:txXfrm>
    </dsp:sp>
    <dsp:sp modelId="{0E516984-4941-4E82-ACFC-B8491B9659D3}">
      <dsp:nvSpPr>
        <dsp:cNvPr id="0" name=""/>
        <dsp:cNvSpPr/>
      </dsp:nvSpPr>
      <dsp:spPr>
        <a:xfrm>
          <a:off x="664527" y="1546558"/>
          <a:ext cx="6011196" cy="102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Protection: </a:t>
          </a:r>
          <a:r>
            <a:rPr lang="en-AU" sz="1600" b="0" kern="1200" dirty="0"/>
            <a:t>Key prevention of accidents in workplace, during activities or work process</a:t>
          </a:r>
          <a:endParaRPr lang="en-US" sz="1600" kern="1200" dirty="0"/>
        </a:p>
      </dsp:txBody>
      <dsp:txXfrm>
        <a:off x="694586" y="1576617"/>
        <a:ext cx="5951078" cy="966159"/>
      </dsp:txXfrm>
    </dsp:sp>
    <dsp:sp modelId="{9F3E94D2-E84A-4555-A7E2-7B93274D5D53}">
      <dsp:nvSpPr>
        <dsp:cNvPr id="0" name=""/>
        <dsp:cNvSpPr/>
      </dsp:nvSpPr>
      <dsp:spPr>
        <a:xfrm rot="5400000">
          <a:off x="3477698" y="2598492"/>
          <a:ext cx="384854" cy="461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3531578" y="2636977"/>
        <a:ext cx="277094" cy="269398"/>
      </dsp:txXfrm>
    </dsp:sp>
    <dsp:sp modelId="{022E28D6-BEF8-4C93-A79C-C6C7403FA81C}">
      <dsp:nvSpPr>
        <dsp:cNvPr id="0" name=""/>
        <dsp:cNvSpPr/>
      </dsp:nvSpPr>
      <dsp:spPr>
        <a:xfrm>
          <a:off x="664527" y="3085974"/>
          <a:ext cx="6011196" cy="1026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Awareness: </a:t>
          </a:r>
          <a:r>
            <a:rPr lang="en-AU" sz="1600" b="0" kern="1200" dirty="0"/>
            <a:t>It help raise awareness on any hazards or risks with the potential to cause harm and introduce the appropriate control to eliminate, mitigate or substitute it.</a:t>
          </a:r>
          <a:endParaRPr lang="en-US" sz="1600" kern="1200" dirty="0"/>
        </a:p>
      </dsp:txBody>
      <dsp:txXfrm>
        <a:off x="694586" y="3116033"/>
        <a:ext cx="5951078" cy="966159"/>
      </dsp:txXfrm>
    </dsp:sp>
    <dsp:sp modelId="{DCEC64E9-9C48-47C9-81D0-53B3FAA4722F}">
      <dsp:nvSpPr>
        <dsp:cNvPr id="0" name=""/>
        <dsp:cNvSpPr/>
      </dsp:nvSpPr>
      <dsp:spPr>
        <a:xfrm rot="5400000">
          <a:off x="3477698" y="4137909"/>
          <a:ext cx="384854" cy="461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3531578" y="4176394"/>
        <a:ext cx="277094" cy="269398"/>
      </dsp:txXfrm>
    </dsp:sp>
    <dsp:sp modelId="{5AF0DB2E-606D-40E7-B063-661455BAFEA3}">
      <dsp:nvSpPr>
        <dsp:cNvPr id="0" name=""/>
        <dsp:cNvSpPr/>
      </dsp:nvSpPr>
      <dsp:spPr>
        <a:xfrm>
          <a:off x="667749" y="4625391"/>
          <a:ext cx="6004751" cy="1555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Legal requirement: </a:t>
          </a:r>
          <a:r>
            <a:rPr lang="en-AU" sz="1600" b="0" kern="1200" dirty="0"/>
            <a:t>RA is mandatory for high-risk activities under WHS Regulation 2017.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/>
            <a:t>RA is a step in the risk management process under Code of practice for how to manage work health and safety risks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/>
            <a:t> 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713303" y="4670945"/>
        <a:ext cx="5913643" cy="1464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EF9A1-F8AF-44EC-B2FD-E92BAA24E253}">
      <dsp:nvSpPr>
        <dsp:cNvPr id="0" name=""/>
        <dsp:cNvSpPr/>
      </dsp:nvSpPr>
      <dsp:spPr>
        <a:xfrm>
          <a:off x="0" y="773"/>
          <a:ext cx="7458890" cy="907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i="0" kern="1200" dirty="0"/>
            <a:t>Consult with those directly involved or affected or exposed (eg:- staff and students) as they are the most familiar with the activities and environment.</a:t>
          </a:r>
          <a:endParaRPr lang="en-US" sz="2000" kern="1200" dirty="0"/>
        </a:p>
      </dsp:txBody>
      <dsp:txXfrm>
        <a:off x="44303" y="45076"/>
        <a:ext cx="7370284" cy="818943"/>
      </dsp:txXfrm>
    </dsp:sp>
    <dsp:sp modelId="{54246B1B-ADB9-4030-ABDA-17732B9C7F06}">
      <dsp:nvSpPr>
        <dsp:cNvPr id="0" name=""/>
        <dsp:cNvSpPr/>
      </dsp:nvSpPr>
      <dsp:spPr>
        <a:xfrm>
          <a:off x="0" y="920206"/>
          <a:ext cx="7458890" cy="907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i="0" kern="1200" dirty="0"/>
            <a:t>Consult with health and safety representative (HSR)/WHS &amp; Wellbeing to check if the current control are adequate or if more needs to be implemented.</a:t>
          </a:r>
          <a:endParaRPr lang="en-US" sz="2000" kern="1200" dirty="0"/>
        </a:p>
      </dsp:txBody>
      <dsp:txXfrm>
        <a:off x="44303" y="964509"/>
        <a:ext cx="7370284" cy="818943"/>
      </dsp:txXfrm>
    </dsp:sp>
    <dsp:sp modelId="{467E9456-1CD9-43E0-9124-8FB90A275B9B}">
      <dsp:nvSpPr>
        <dsp:cNvPr id="0" name=""/>
        <dsp:cNvSpPr/>
      </dsp:nvSpPr>
      <dsp:spPr>
        <a:xfrm>
          <a:off x="0" y="1839639"/>
          <a:ext cx="7458890" cy="907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0" i="0" kern="1200" dirty="0"/>
            <a:t>Communication between all related individual help us better in understanding the situations, activities and environment. </a:t>
          </a:r>
          <a:endParaRPr lang="en-US" sz="2000" kern="1200" dirty="0"/>
        </a:p>
      </dsp:txBody>
      <dsp:txXfrm>
        <a:off x="44303" y="1883942"/>
        <a:ext cx="7370284" cy="818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92851-79F1-41F5-949B-9573541188F3}">
      <dsp:nvSpPr>
        <dsp:cNvPr id="0" name=""/>
        <dsp:cNvSpPr/>
      </dsp:nvSpPr>
      <dsp:spPr>
        <a:xfrm>
          <a:off x="0" y="1453680"/>
          <a:ext cx="1639024" cy="10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9283B-D416-4772-86DB-B481D6D1DD7F}">
      <dsp:nvSpPr>
        <dsp:cNvPr id="0" name=""/>
        <dsp:cNvSpPr/>
      </dsp:nvSpPr>
      <dsp:spPr>
        <a:xfrm>
          <a:off x="182113" y="1626688"/>
          <a:ext cx="1639024" cy="1040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Current Controls are already existing controls to keep the risks </a:t>
          </a:r>
          <a:r>
            <a:rPr lang="en-US" sz="1100" b="1" kern="1200" dirty="0">
              <a:latin typeface="Calibri "/>
            </a:rPr>
            <a:t>As Low As Reasonably Practicable (ALARP)</a:t>
          </a:r>
          <a:endParaRPr lang="en-US" sz="1100" b="1" kern="1200" dirty="0"/>
        </a:p>
      </dsp:txBody>
      <dsp:txXfrm>
        <a:off x="212596" y="1657171"/>
        <a:ext cx="1578058" cy="979814"/>
      </dsp:txXfrm>
    </dsp:sp>
    <dsp:sp modelId="{82F9F04B-B19E-4EB8-BEE1-9B252615ACA0}">
      <dsp:nvSpPr>
        <dsp:cNvPr id="0" name=""/>
        <dsp:cNvSpPr/>
      </dsp:nvSpPr>
      <dsp:spPr>
        <a:xfrm>
          <a:off x="2003252" y="1453680"/>
          <a:ext cx="1639024" cy="10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A0A669-96D3-44DE-A409-145D240B44AA}">
      <dsp:nvSpPr>
        <dsp:cNvPr id="0" name=""/>
        <dsp:cNvSpPr/>
      </dsp:nvSpPr>
      <dsp:spPr>
        <a:xfrm>
          <a:off x="2185366" y="1626688"/>
          <a:ext cx="1639024" cy="1040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Additional controls must be listed for any risks with initial score equal to or greater than Moderate.</a:t>
          </a:r>
        </a:p>
      </dsp:txBody>
      <dsp:txXfrm>
        <a:off x="2215849" y="1657171"/>
        <a:ext cx="1578058" cy="979814"/>
      </dsp:txXfrm>
    </dsp:sp>
    <dsp:sp modelId="{F00F30E3-2F71-44CB-904A-2513C42DB9CB}">
      <dsp:nvSpPr>
        <dsp:cNvPr id="0" name=""/>
        <dsp:cNvSpPr/>
      </dsp:nvSpPr>
      <dsp:spPr>
        <a:xfrm>
          <a:off x="4006505" y="1453680"/>
          <a:ext cx="1639024" cy="10407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F554C-8886-4F34-A68D-829583C56297}">
      <dsp:nvSpPr>
        <dsp:cNvPr id="0" name=""/>
        <dsp:cNvSpPr/>
      </dsp:nvSpPr>
      <dsp:spPr>
        <a:xfrm>
          <a:off x="4188619" y="1626688"/>
          <a:ext cx="1639024" cy="1040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Residual risk score must be equal to or less than the initial score. </a:t>
          </a:r>
        </a:p>
      </dsp:txBody>
      <dsp:txXfrm>
        <a:off x="4219102" y="1657171"/>
        <a:ext cx="1578058" cy="979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DDEA3-5A1B-4D9F-AD92-5A040EFE5FA5}">
      <dsp:nvSpPr>
        <dsp:cNvPr id="0" name=""/>
        <dsp:cNvSpPr/>
      </dsp:nvSpPr>
      <dsp:spPr>
        <a:xfrm>
          <a:off x="0" y="0"/>
          <a:ext cx="3407966" cy="125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E.g., slips &amp; trips at the construction site</a:t>
          </a:r>
        </a:p>
      </dsp:txBody>
      <dsp:txXfrm>
        <a:off x="36775" y="36775"/>
        <a:ext cx="2053079" cy="1182047"/>
      </dsp:txXfrm>
    </dsp:sp>
    <dsp:sp modelId="{CAF153A9-615A-43E6-9F33-256C4EEA7788}">
      <dsp:nvSpPr>
        <dsp:cNvPr id="0" name=""/>
        <dsp:cNvSpPr/>
      </dsp:nvSpPr>
      <dsp:spPr>
        <a:xfrm>
          <a:off x="300702" y="1464863"/>
          <a:ext cx="3407966" cy="125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/>
            <a:t>Likelihood</a:t>
          </a:r>
          <a:r>
            <a:rPr lang="en-AU" sz="1800" kern="1200"/>
            <a:t> = likely (due to terrain); </a:t>
          </a:r>
          <a:r>
            <a:rPr lang="en-AU" sz="1800" b="1" kern="1200"/>
            <a:t>Consequence</a:t>
          </a:r>
          <a:r>
            <a:rPr lang="en-AU" sz="1800" kern="1200"/>
            <a:t> = Major</a:t>
          </a:r>
        </a:p>
      </dsp:txBody>
      <dsp:txXfrm>
        <a:off x="337477" y="1501638"/>
        <a:ext cx="2217575" cy="1182047"/>
      </dsp:txXfrm>
    </dsp:sp>
    <dsp:sp modelId="{E424C948-6B87-496E-8F35-3D83A66177A4}">
      <dsp:nvSpPr>
        <dsp:cNvPr id="0" name=""/>
        <dsp:cNvSpPr/>
      </dsp:nvSpPr>
      <dsp:spPr>
        <a:xfrm>
          <a:off x="601405" y="2929726"/>
          <a:ext cx="3407966" cy="125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/>
            <a:t>Risk score </a:t>
          </a:r>
          <a:r>
            <a:rPr lang="en-AU" sz="1800" kern="1200"/>
            <a:t>= </a:t>
          </a:r>
          <a:r>
            <a:rPr lang="en-AU" sz="1800" b="1" kern="1200"/>
            <a:t>High</a:t>
          </a:r>
        </a:p>
      </dsp:txBody>
      <dsp:txXfrm>
        <a:off x="638180" y="2966501"/>
        <a:ext cx="2217575" cy="1182047"/>
      </dsp:txXfrm>
    </dsp:sp>
    <dsp:sp modelId="{4E593C43-6945-454C-80AB-7107F6016992}">
      <dsp:nvSpPr>
        <dsp:cNvPr id="0" name=""/>
        <dsp:cNvSpPr/>
      </dsp:nvSpPr>
      <dsp:spPr>
        <a:xfrm>
          <a:off x="2591828" y="952161"/>
          <a:ext cx="816138" cy="816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2775459" y="952161"/>
        <a:ext cx="448876" cy="614144"/>
      </dsp:txXfrm>
    </dsp:sp>
    <dsp:sp modelId="{405E91A4-E161-4D0B-894E-561D4F0AF1E5}">
      <dsp:nvSpPr>
        <dsp:cNvPr id="0" name=""/>
        <dsp:cNvSpPr/>
      </dsp:nvSpPr>
      <dsp:spPr>
        <a:xfrm>
          <a:off x="2892530" y="2408653"/>
          <a:ext cx="816138" cy="8161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600" kern="1200"/>
        </a:p>
      </dsp:txBody>
      <dsp:txXfrm>
        <a:off x="3076161" y="2408653"/>
        <a:ext cx="448876" cy="61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B52D2-0160-434A-A03B-22BBAAC2D08A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D88-1CE6-DA43-B589-2F3912E9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930" y="5466306"/>
            <a:ext cx="11226140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18" y="1400037"/>
            <a:ext cx="3456878" cy="39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1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7" y="320529"/>
            <a:ext cx="3350400" cy="7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500"/>
              </a:lnSpc>
              <a:defRPr sz="3500"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2" y="1871498"/>
            <a:ext cx="10872787" cy="4326102"/>
          </a:xfrm>
        </p:spPr>
        <p:txBody>
          <a:bodyPr/>
          <a:lstStyle>
            <a:lvl1pPr>
              <a:lnSpc>
                <a:spcPts val="1700"/>
              </a:lnSpc>
              <a:spcAft>
                <a:spcPts val="0"/>
              </a:spcAft>
              <a:defRPr lang="en-AU" sz="1500" b="1" i="0" kern="1200" dirty="0" smtClean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215900" indent="0">
              <a:lnSpc>
                <a:spcPts val="1700"/>
              </a:lnSpc>
              <a:spcAft>
                <a:spcPts val="850"/>
              </a:spcAft>
              <a:tabLst/>
              <a:defRPr lang="en-AU" sz="1500" b="0" i="0" kern="1200" dirty="0" smtClean="0">
                <a:solidFill>
                  <a:schemeClr val="tx2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3536E21-BEA9-0843-BB9C-C6C3FA5E478E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0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8813" y="1867583"/>
            <a:ext cx="10872787" cy="4330017"/>
          </a:xfrm>
        </p:spPr>
        <p:txBody>
          <a:bodyPr/>
          <a:lstStyle>
            <a:lvl1pPr>
              <a:lnSpc>
                <a:spcPts val="3500"/>
              </a:lnSpc>
              <a:defRPr sz="3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>
              <a:lnSpc>
                <a:spcPts val="3500"/>
              </a:lnSpc>
              <a:spcAft>
                <a:spcPts val="600"/>
              </a:spcAft>
              <a:defRPr sz="3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lnSpc>
                <a:spcPts val="2200"/>
              </a:lnSpc>
              <a:defRPr sz="2000" b="0" i="0">
                <a:solidFill>
                  <a:schemeClr val="bg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</a:t>
            </a:r>
          </a:p>
          <a:p>
            <a:pPr lvl="1"/>
            <a:r>
              <a:rPr lang="en-AU" dirty="0"/>
              <a:t>SECOND </a:t>
            </a:r>
            <a:br>
              <a:rPr lang="en-AU" dirty="0"/>
            </a:br>
            <a:r>
              <a:rPr lang="en-AU" dirty="0"/>
              <a:t>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CF49794A-F156-8443-AFB0-D6053EF71D28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2770" y="1854200"/>
            <a:ext cx="8268029" cy="4343400"/>
          </a:xfrm>
        </p:spPr>
        <p:txBody>
          <a:bodyPr/>
          <a:lstStyle>
            <a:lvl1pPr>
              <a:lnSpc>
                <a:spcPts val="6500"/>
              </a:lnSpc>
              <a:defRPr lang="en-US" sz="6500" b="1" i="0" kern="1200" dirty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4D41AC54-ACEA-E74A-A236-8CA4995D51A5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8400" y="6519863"/>
            <a:ext cx="2743200" cy="201613"/>
          </a:xfrm>
        </p:spPr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3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ECA7C0A-6EA2-2945-92B3-332C9C649462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48413" y="1871498"/>
            <a:ext cx="5183187" cy="43388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7304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94C0D1A5-277E-8E4E-A287-21A2C45B1049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2" y="1871663"/>
            <a:ext cx="5183187" cy="43259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27000" indent="-12700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D6734711-CBF7-0149-96E1-DB465890B982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0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5183517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0479E50-DC0F-194F-BF55-6288B1AAE44C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8413" y="1871664"/>
            <a:ext cx="5183187" cy="432594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2490D-EF2A-FE4F-AE8F-89E3FD9BE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2113" t="12740" r="13622"/>
          <a:stretch/>
        </p:blipFill>
        <p:spPr>
          <a:xfrm>
            <a:off x="-1" y="0"/>
            <a:ext cx="4041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84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10871529" cy="4326102"/>
          </a:xfrm>
        </p:spPr>
        <p:txBody>
          <a:bodyPr/>
          <a:lstStyle>
            <a:lvl1pPr marL="0">
              <a:lnSpc>
                <a:spcPts val="1600"/>
              </a:lnSpc>
              <a:spcAft>
                <a:spcPts val="1500"/>
              </a:spcAft>
              <a:defRPr sz="18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7800" indent="-177800">
              <a:lnSpc>
                <a:spcPts val="2000"/>
              </a:lnSpc>
              <a:spcAft>
                <a:spcPts val="1500"/>
              </a:spcAft>
              <a:buFont typeface="Arial" charset="0"/>
              <a:buChar char="•"/>
              <a:tabLst/>
              <a:defRPr sz="18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3A0E362F-15F3-414F-AD19-772E0A70F7DD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0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0" indent="0">
              <a:lnSpc>
                <a:spcPts val="1400"/>
              </a:lnSpc>
              <a:spcAft>
                <a:spcPts val="850"/>
              </a:spcAft>
              <a:buFont typeface="Arial" charset="0"/>
              <a:buNone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D3BF28-C868-1E42-AD12-0669017885B5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978400" y="2134263"/>
            <a:ext cx="6197600" cy="3847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1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773613" y="1871498"/>
            <a:ext cx="6757987" cy="4326102"/>
          </a:xfrm>
          <a:prstGeom prst="rect">
            <a:avLst/>
          </a:prstGeom>
          <a:solidFill>
            <a:srgbClr val="F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871498"/>
            <a:ext cx="3886529" cy="4326102"/>
          </a:xfrm>
        </p:spPr>
        <p:txBody>
          <a:bodyPr/>
          <a:lstStyle>
            <a:lvl1pPr marL="0">
              <a:lnSpc>
                <a:spcPts val="1400"/>
              </a:lnSpc>
              <a:spcAft>
                <a:spcPts val="850"/>
              </a:spcAft>
              <a:defRPr sz="12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  <a:lvl2pPr marL="171450" indent="-171450">
              <a:lnSpc>
                <a:spcPts val="1400"/>
              </a:lnSpc>
              <a:spcAft>
                <a:spcPts val="850"/>
              </a:spcAft>
              <a:buFont typeface="Arial" charset="0"/>
              <a:buChar char="•"/>
              <a:tabLst/>
              <a:defRPr sz="1200" b="0" i="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2pPr>
            <a:lvl3pPr marL="0">
              <a:lnSpc>
                <a:spcPts val="1400"/>
              </a:lnSpc>
              <a:spcAft>
                <a:spcPts val="300"/>
              </a:spcAft>
              <a:defRPr sz="1200" b="0" i="0">
                <a:latin typeface="Gotham Narrow Book" charset="0"/>
                <a:ea typeface="Gotham Narrow Book" charset="0"/>
                <a:cs typeface="Gotham Narrow Book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4A54127-2AC4-624C-90C4-6E74D9031FD0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953000" y="2120900"/>
            <a:ext cx="62484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F0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71" y="1044575"/>
            <a:ext cx="5183517" cy="51657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51E290B4-B3E1-A34F-9420-070C7E24A97B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r>
              <a:rPr lang="en-AU" dirty="0">
                <a:latin typeface="Gotham Narrow Bold" pitchFamily="50" charset="0"/>
              </a:rPr>
              <a:t>R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348413" y="1044575"/>
            <a:ext cx="5183187" cy="5165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1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171" y="1871498"/>
            <a:ext cx="7150428" cy="1227302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DF65FAE-121D-DF46-8371-2E67964D0BDF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28654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811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27671" y="3370097"/>
            <a:ext cx="3403929" cy="2827503"/>
          </a:xfrm>
        </p:spPr>
        <p:txBody>
          <a:bodyPr/>
          <a:lstStyle>
            <a:lvl1pPr>
              <a:defRPr>
                <a:latin typeface="Chronicle Text G1" pitchFamily="50" charset="0"/>
              </a:defRPr>
            </a:lvl1pPr>
            <a:lvl2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>
              <a:defRPr b="0" i="0">
                <a:latin typeface="Gotham Narrow Light" charset="0"/>
                <a:ea typeface="Gotham Narrow Light" charset="0"/>
                <a:cs typeface="Gotham Narrow Light" charset="0"/>
              </a:defRPr>
            </a:lvl3pPr>
            <a:lvl4pPr>
              <a:defRPr>
                <a:latin typeface="Chronicle Text G1 Roman" charset="0"/>
              </a:defRPr>
            </a:lvl4pPr>
            <a:lvl5pPr>
              <a:defRPr>
                <a:latin typeface="Chronicle Text G1 Roman" charset="0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243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A89F7B0C-722D-8B45-BAF6-698B9FE8F812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1" i="0">
                <a:latin typeface="Gotham Narrow" charset="0"/>
                <a:ea typeface="Gotham Narrow" charset="0"/>
                <a:cs typeface="Gotham Narrow" charset="0"/>
              </a:defRPr>
            </a:lvl1pPr>
          </a:lstStyle>
          <a:p>
            <a:r>
              <a:rPr lang="en-AU" dirty="0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/>
              <a:t>‹#›</a:t>
            </a:fld>
            <a:endParaRPr lang="en-AU" dirty="0">
              <a:latin typeface="Gotham Narrow Bold" pitchFamily="50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0401" y="1871663"/>
            <a:ext cx="3568699" cy="12525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60401" y="3268663"/>
            <a:ext cx="3568699" cy="2979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394201" y="1871663"/>
            <a:ext cx="3390899" cy="26622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394201" y="4673600"/>
            <a:ext cx="3390899" cy="1574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7950201" y="1871663"/>
            <a:ext cx="3581399" cy="437673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5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l="48723" r="-11310"/>
          <a:stretch/>
        </p:blipFill>
        <p:spPr>
          <a:xfrm>
            <a:off x="0" y="0"/>
            <a:ext cx="64409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65" y="356258"/>
            <a:ext cx="1205994" cy="517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01" y="1224148"/>
            <a:ext cx="3526312" cy="4010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9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1" t="16001" r="1" b="16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bg1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7" y="388914"/>
            <a:ext cx="1205994" cy="517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5466306"/>
            <a:ext cx="10874374" cy="1065126"/>
          </a:xfrm>
        </p:spPr>
        <p:txBody>
          <a:bodyPr anchor="t">
            <a:noAutofit/>
          </a:bodyPr>
          <a:lstStyle>
            <a:lvl1pPr algn="ctr">
              <a:lnSpc>
                <a:spcPts val="3500"/>
              </a:lnSpc>
              <a:defRPr sz="3500">
                <a:solidFill>
                  <a:schemeClr val="tx2"/>
                </a:solidFill>
                <a:latin typeface="Chronicle Text G1" pitchFamily="50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20" y="1634834"/>
            <a:ext cx="2959920" cy="361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72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799"/>
            <a:ext cx="5184775" cy="4495801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accent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2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</a:t>
            </a:r>
            <a:br>
              <a:rPr lang="en-AU" dirty="0"/>
            </a:br>
            <a:r>
              <a:rPr lang="en-AU" dirty="0"/>
              <a:t>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8813" y="1701800"/>
            <a:ext cx="5184775" cy="4495800"/>
          </a:xfrm>
        </p:spPr>
        <p:txBody>
          <a:bodyPr anchor="t">
            <a:noAutofit/>
          </a:bodyPr>
          <a:lstStyle>
            <a:lvl1pPr algn="l">
              <a:lnSpc>
                <a:spcPts val="6500"/>
              </a:lnSpc>
              <a:defRPr sz="6500" b="1" i="0">
                <a:solidFill>
                  <a:schemeClr val="bg1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75" y="388914"/>
            <a:ext cx="1205994" cy="5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70" y="1010537"/>
            <a:ext cx="10871529" cy="68763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70" y="1871498"/>
            <a:ext cx="10871529" cy="43084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13" y="6519864"/>
            <a:ext cx="2743200" cy="201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i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fld id="{7FF468EA-D9CE-8943-9C75-830D68AC402B}" type="datetime1">
              <a:rPr lang="en-US" smtClean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391883"/>
            <a:ext cx="4114800" cy="18256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b="1" i="0" kern="1200" dirty="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1pPr>
          </a:lstStyle>
          <a:p>
            <a:r>
              <a:rPr lang="en-AU" dirty="0"/>
              <a:t>SECTION TITLE GOTHAM NARROW BOLD 7PT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19863"/>
            <a:ext cx="2743200" cy="20161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700" b="1" i="0" kern="1200" smtClean="0">
                <a:solidFill>
                  <a:schemeClr val="tx2"/>
                </a:solidFill>
                <a:latin typeface="Gotham Narrow Book" charset="0"/>
                <a:ea typeface="Gotham Narrow Book" charset="0"/>
                <a:cs typeface="Gotham Narrow Book" charset="0"/>
              </a:defRPr>
            </a:lvl1pPr>
          </a:lstStyle>
          <a:p>
            <a:r>
              <a:rPr lang="en-US"/>
              <a:t>PAGE </a:t>
            </a:r>
            <a:fld id="{C9EE3F8F-BFD3-9842-9D76-CADACBFBDD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400" y="391883"/>
            <a:ext cx="1217897" cy="5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3" r:id="rId14"/>
    <p:sldLayoutId id="2147483672" r:id="rId15"/>
    <p:sldLayoutId id="2147483650" r:id="rId16"/>
    <p:sldLayoutId id="2147483675" r:id="rId17"/>
    <p:sldLayoutId id="2147483676" r:id="rId18"/>
    <p:sldLayoutId id="2147483677" r:id="rId19"/>
    <p:sldLayoutId id="2147483678" r:id="rId20"/>
    <p:sldLayoutId id="2147483682" r:id="rId21"/>
    <p:sldLayoutId id="2147483683" r:id="rId22"/>
    <p:sldLayoutId id="2147483684" r:id="rId23"/>
    <p:sldLayoutId id="2147483679" r:id="rId24"/>
    <p:sldLayoutId id="2147483680" r:id="rId25"/>
    <p:sldLayoutId id="2147483681" r:id="rId26"/>
  </p:sldLayoutIdLst>
  <p:hf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>
          <a:solidFill>
            <a:schemeClr val="tx2"/>
          </a:solidFill>
          <a:latin typeface="Chronicle Text G1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1300"/>
        </a:spcAft>
        <a:buFont typeface="Arial"/>
        <a:buNone/>
        <a:defRPr sz="2000" kern="1200">
          <a:solidFill>
            <a:schemeClr val="accent1"/>
          </a:solidFill>
          <a:latin typeface="Chronicle Text G1" pitchFamily="50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400"/>
        </a:lnSpc>
        <a:spcBef>
          <a:spcPts val="0"/>
        </a:spcBef>
        <a:buFont typeface="Arial"/>
        <a:buNone/>
        <a:tabLst/>
        <a:defRPr sz="1200" b="1" i="0" kern="1200">
          <a:solidFill>
            <a:schemeClr val="tx2"/>
          </a:solidFill>
          <a:latin typeface="Gotham Narrow Bold" pitchFamily="50" charset="0"/>
          <a:ea typeface="Gotham Narrow Bold" pitchFamily="50" charset="0"/>
          <a:cs typeface="Gotham Narrow Bold" pitchFamily="50" charset="0"/>
        </a:defRPr>
      </a:lvl2pPr>
      <a:lvl3pPr marL="11113" indent="0" algn="l" defTabSz="914400" rtl="0" eaLnBrk="1" latinLnBrk="0" hangingPunct="1">
        <a:lnSpc>
          <a:spcPts val="1400"/>
        </a:lnSpc>
        <a:spcBef>
          <a:spcPts val="0"/>
        </a:spcBef>
        <a:spcAft>
          <a:spcPts val="850"/>
        </a:spcAft>
        <a:buFont typeface="Arial"/>
        <a:buNone/>
        <a:tabLst/>
        <a:defRPr sz="1200" b="0" i="0" kern="1200">
          <a:solidFill>
            <a:schemeClr val="tx1"/>
          </a:solidFill>
          <a:latin typeface="Gotham Narrow Light" charset="0"/>
          <a:ea typeface="Gotham Narrow Light" charset="0"/>
          <a:cs typeface="Gotham Narrow Light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Chronicle Text G1 Roman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orient="horz" pos="4107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7264" userDrawn="1">
          <p15:clr>
            <a:srgbClr val="F26B43"/>
          </p15:clr>
        </p15:guide>
        <p15:guide id="6" pos="3681" userDrawn="1">
          <p15:clr>
            <a:srgbClr val="F26B43"/>
          </p15:clr>
        </p15:guide>
        <p15:guide id="7" pos="3999" userDrawn="1">
          <p15:clr>
            <a:srgbClr val="F26B43"/>
          </p15:clr>
        </p15:guide>
        <p15:guide id="8" orient="horz" pos="3904" userDrawn="1">
          <p15:clr>
            <a:srgbClr val="F26B43"/>
          </p15:clr>
        </p15:guide>
        <p15:guide id="9" orient="horz" pos="1072" userDrawn="1">
          <p15:clr>
            <a:srgbClr val="F26B43"/>
          </p15:clr>
        </p15:guide>
        <p15:guide id="10" orient="horz" pos="1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0B92540-43CB-4564-9DDD-AEF0CD48D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Hazard/Risk Assessment Factsheet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FB10F-C27C-4FB4-A792-67CFF688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30242"/>
            <a:ext cx="4777381" cy="342777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C18EF4-BF8F-4052-BB2F-BCA7F67CC9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Contact WHS &amp; Wellbeing –whs@westernsydney.edu.au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E56E-1E57-48BE-9ED7-8AA49DAF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>
                <a:latin typeface="Gotham Narrow Bold" pitchFamily="50" charset="0"/>
              </a:rPr>
              <a:t>PAGE </a:t>
            </a:r>
            <a:fld id="{C9EE3F8F-BFD3-9842-9D76-CADACBFBDD00}" type="slidenum">
              <a:rPr lang="en-AU" smtClean="0">
                <a:latin typeface="Gotham Narrow Bold" pitchFamily="50" charset="0"/>
              </a:rPr>
              <a:pPr>
                <a:spcAft>
                  <a:spcPts val="600"/>
                </a:spcAft>
              </a:pPr>
              <a:t>10</a:t>
            </a:fld>
            <a:r>
              <a:rPr lang="en-AU">
                <a:latin typeface="Gotham Narrow Bold" pitchFamily="50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523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BA42E40-961A-45F0-BCCE-F604712C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20" y="848730"/>
            <a:ext cx="7695579" cy="849441"/>
          </a:xfrm>
        </p:spPr>
        <p:txBody>
          <a:bodyPr/>
          <a:lstStyle/>
          <a:p>
            <a:r>
              <a:rPr lang="en-AU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AU" sz="4400" b="1" dirty="0">
                <a:solidFill>
                  <a:schemeClr val="tx1"/>
                </a:solidFill>
                <a:latin typeface="+mn-lt"/>
              </a:rPr>
              <a:t>Hazard vs Risk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3A5EBB-A052-4148-B544-ADFEC0B0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185" y="2023898"/>
            <a:ext cx="4266370" cy="3595667"/>
          </a:xfrm>
        </p:spPr>
        <p:txBody>
          <a:bodyPr/>
          <a:lstStyle/>
          <a:p>
            <a:pPr algn="ctr"/>
            <a:r>
              <a:rPr lang="en-AU" b="1" dirty="0">
                <a:latin typeface="Calibri "/>
              </a:rPr>
              <a:t>Risk</a:t>
            </a:r>
            <a:endParaRPr lang="en-AU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latin typeface="Calibri "/>
              </a:rPr>
              <a:t>Likelihood or chance that a person or people being harmed when exposed to the hazard/s</a:t>
            </a:r>
          </a:p>
          <a:p>
            <a:r>
              <a:rPr lang="en-AU" b="1" dirty="0">
                <a:solidFill>
                  <a:schemeClr val="tx1"/>
                </a:solidFill>
                <a:latin typeface="Calibri "/>
              </a:rPr>
              <a:t>Risk = Hazard x Occurrence (likelihood)</a:t>
            </a:r>
          </a:p>
          <a:p>
            <a:r>
              <a:rPr lang="en-AU" dirty="0">
                <a:solidFill>
                  <a:schemeClr val="tx1"/>
                </a:solidFill>
                <a:latin typeface="Calibri "/>
              </a:rPr>
              <a:t>	</a:t>
            </a:r>
          </a:p>
          <a:p>
            <a:endParaRPr lang="en-AU" dirty="0">
              <a:solidFill>
                <a:schemeClr val="tx1"/>
              </a:solidFill>
              <a:latin typeface="Calibri "/>
            </a:endParaRPr>
          </a:p>
          <a:p>
            <a:endParaRPr lang="en-AU" dirty="0">
              <a:latin typeface="Calibri 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E8DAD8C-8014-4D16-A898-02FF02A20BE9}"/>
              </a:ext>
            </a:extLst>
          </p:cNvPr>
          <p:cNvSpPr txBox="1">
            <a:spLocks/>
          </p:cNvSpPr>
          <p:nvPr/>
        </p:nvSpPr>
        <p:spPr>
          <a:xfrm>
            <a:off x="812471" y="2023898"/>
            <a:ext cx="5183517" cy="43261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spcAft>
                <a:spcPts val="1300"/>
              </a:spcAft>
              <a:buFont typeface="Arial"/>
              <a:buNone/>
              <a:defRPr sz="2000" kern="1200">
                <a:solidFill>
                  <a:schemeClr val="accent1"/>
                </a:solidFill>
                <a:latin typeface="Chronicle Text G1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None/>
              <a:tabLst/>
              <a:defRPr sz="1200" b="1" i="0" kern="1200">
                <a:solidFill>
                  <a:schemeClr val="tx2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defRPr>
            </a:lvl2pPr>
            <a:lvl3pPr marL="11113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850"/>
              </a:spcAft>
              <a:buFont typeface="Arial"/>
              <a:buNone/>
              <a:tabLst/>
              <a:defRPr sz="1200" b="0" i="0" kern="1200">
                <a:solidFill>
                  <a:schemeClr val="tx1"/>
                </a:solidFill>
                <a:latin typeface="Gotham Narrow Light" charset="0"/>
                <a:ea typeface="Gotham Narrow Light" charset="0"/>
                <a:cs typeface="Gotham Narrow Light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hronicle Text G1 Roman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>
                <a:latin typeface="Calibri "/>
              </a:rPr>
              <a:t>	Hazard	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7D4B1E7-BC16-4601-99B6-FB792FEAB53C}"/>
              </a:ext>
            </a:extLst>
          </p:cNvPr>
          <p:cNvSpPr/>
          <p:nvPr/>
        </p:nvSpPr>
        <p:spPr>
          <a:xfrm>
            <a:off x="932155" y="2023898"/>
            <a:ext cx="5163845" cy="4587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097AF-F7FD-4997-BBBC-3ED6AEC05C3A}"/>
              </a:ext>
            </a:extLst>
          </p:cNvPr>
          <p:cNvSpPr txBox="1"/>
          <p:nvPr/>
        </p:nvSpPr>
        <p:spPr>
          <a:xfrm>
            <a:off x="994299" y="3142695"/>
            <a:ext cx="46593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Calibri 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 "/>
              </a:rPr>
              <a:t>A source, situation or an act that has the potential to cause harm (injury, illness, psychological) to a person or people.</a:t>
            </a:r>
          </a:p>
          <a:p>
            <a:endParaRPr lang="en-AU" sz="2000" dirty="0">
              <a:latin typeface="Calibri "/>
            </a:endParaRPr>
          </a:p>
          <a:p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C1B8D24-C7ED-4592-813E-92CDE50F6792}"/>
              </a:ext>
            </a:extLst>
          </p:cNvPr>
          <p:cNvSpPr/>
          <p:nvPr/>
        </p:nvSpPr>
        <p:spPr>
          <a:xfrm>
            <a:off x="6096000" y="1855432"/>
            <a:ext cx="5623932" cy="47558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E47BB3-AC02-4955-AB5E-C8CA2BE1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63" y="4316067"/>
            <a:ext cx="3077213" cy="16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F22A-B262-4101-8E3B-570BCED5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1304693"/>
            <a:ext cx="4341129" cy="4872269"/>
          </a:xfrm>
        </p:spPr>
        <p:txBody>
          <a:bodyPr>
            <a:normAutofit/>
          </a:bodyPr>
          <a:lstStyle/>
          <a:p>
            <a:endParaRPr lang="en-US" sz="4400" b="1" dirty="0">
              <a:latin typeface="+mn-lt"/>
              <a:ea typeface="+mj-ea"/>
              <a:cs typeface="+mj-cs"/>
            </a:endParaRPr>
          </a:p>
          <a:p>
            <a:r>
              <a:rPr lang="en-US" sz="4400" b="1" dirty="0">
                <a:latin typeface="+mn-lt"/>
                <a:ea typeface="+mj-ea"/>
                <a:cs typeface="+mj-cs"/>
              </a:rPr>
              <a:t>What is a Risk</a:t>
            </a:r>
          </a:p>
          <a:p>
            <a:r>
              <a:rPr lang="en-US" sz="4400" b="1" dirty="0">
                <a:latin typeface="+mn-lt"/>
                <a:ea typeface="+mj-ea"/>
                <a:cs typeface="+mj-cs"/>
              </a:rPr>
              <a:t>Assessment?</a:t>
            </a:r>
          </a:p>
          <a:p>
            <a:endParaRPr lang="en-US" b="1" dirty="0">
              <a:latin typeface="+mn-lt"/>
              <a:ea typeface="+mj-ea"/>
              <a:cs typeface="+mj-cs"/>
            </a:endParaRPr>
          </a:p>
          <a:p>
            <a:br>
              <a:rPr lang="en-US" dirty="0">
                <a:latin typeface="Calibri "/>
              </a:rPr>
            </a:br>
            <a:r>
              <a:rPr lang="en-AU" b="0" dirty="0">
                <a:latin typeface="Calibri "/>
              </a:rPr>
              <a:t>Risk assessment is a systemic process or method to: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2C37A-E2A6-4BDA-BC48-6A7327A8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896" y="1449659"/>
            <a:ext cx="5488638" cy="35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3780A-3534-4A36-B03F-FB08E2C9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1574627"/>
            <a:ext cx="4747547" cy="3737089"/>
          </a:xfrm>
          <a:prstGeom prst="rect">
            <a:avLst/>
          </a:prstGeom>
        </p:spPr>
      </p:pic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4249D953-A173-13DC-1CBB-0613EBA56F9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820242202"/>
              </p:ext>
            </p:extLst>
          </p:nvPr>
        </p:nvGraphicFramePr>
        <p:xfrm>
          <a:off x="125260" y="275573"/>
          <a:ext cx="7340251" cy="618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008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7190-211C-4E59-BD90-84ED82D0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>
                <a:solidFill>
                  <a:schemeClr val="tx1"/>
                </a:solidFill>
                <a:latin typeface="+mj-lt"/>
              </a:rPr>
              <a:t>When should you do the Risk Assessment ?</a:t>
            </a:r>
          </a:p>
        </p:txBody>
      </p:sp>
      <p:sp>
        <p:nvSpPr>
          <p:cNvPr id="4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4FFA9-1D91-4DDF-BFFB-22B35CE8941B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Every time there are new machines, substances or procedures (Irrespective of the type of the task), which could lead to new hazards.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5" name="Picture 4" descr="Text, map&#10;&#10;Description automatically generated">
            <a:extLst>
              <a:ext uri="{FF2B5EF4-FFF2-40B4-BE49-F238E27FC236}">
                <a16:creationId xmlns:a16="http://schemas.microsoft.com/office/drawing/2014/main" id="{F1D7FB36-8F2A-456B-B812-6C49E30F6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" r="436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060F-4F4E-401C-B38D-86257E02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b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1200" b="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2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5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18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7190-211C-4E59-BD90-84ED82D0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3113402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should do the Risk Assessment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C8EC83-CBE9-4CF4-B829-52AC3652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61" y="1298409"/>
            <a:ext cx="4738317" cy="16939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9060F-4F4E-401C-B38D-86257E02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4978" y="6356350"/>
            <a:ext cx="1468821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8" name="TextBox 2">
            <a:extLst>
              <a:ext uri="{FF2B5EF4-FFF2-40B4-BE49-F238E27FC236}">
                <a16:creationId xmlns:a16="http://schemas.microsoft.com/office/drawing/2014/main" id="{873799E0-951D-FCBD-9AFB-993836F9A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559394"/>
              </p:ext>
            </p:extLst>
          </p:nvPr>
        </p:nvGraphicFramePr>
        <p:xfrm>
          <a:off x="4038600" y="3429000"/>
          <a:ext cx="7458890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3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16317-F38E-4FD4-B9D5-2977F4BD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4" y="2023110"/>
            <a:ext cx="296216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tx1"/>
                </a:solidFill>
                <a:latin typeface="+mn-lt"/>
              </a:rPr>
              <a:t>A Risk Assessment Form is available!!!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2D4376-3736-4926-BBA7-A41B46D64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6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07247-C611-4C72-BD37-A391BB57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PAGE </a:t>
            </a:r>
            <a:fld id="{C9EE3F8F-BFD3-9842-9D76-CADACBFBDD00}" type="slidenum">
              <a:rPr lang="en-US"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1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F1E7273E-E5A3-4B1D-BE3E-56F045D9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07908-3841-46A8-A808-DCD062D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latin typeface="+mn-lt"/>
              </a:rPr>
              <a:t>What are the controls in place?</a:t>
            </a:r>
            <a:br>
              <a:rPr lang="en-US" b="1">
                <a:latin typeface="+mn-lt"/>
              </a:rPr>
            </a:b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What additional controls you can think of?</a:t>
            </a:r>
          </a:p>
        </p:txBody>
      </p:sp>
      <p:pic>
        <p:nvPicPr>
          <p:cNvPr id="10" name="Picture 9" descr="Chart, diagram, funnel chart&#10;&#10;Description automatically generated">
            <a:extLst>
              <a:ext uri="{FF2B5EF4-FFF2-40B4-BE49-F238E27FC236}">
                <a16:creationId xmlns:a16="http://schemas.microsoft.com/office/drawing/2014/main" id="{A282DDE5-4E62-46FF-8D8B-210FF1094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6" y="2434789"/>
            <a:ext cx="3936949" cy="1751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D540ED-60BE-4A37-882C-235028E2D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690" y="4181379"/>
            <a:ext cx="8497209" cy="2676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D80A20-6EA1-4754-A50E-5B711F0EB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38" y="421972"/>
            <a:ext cx="3325807" cy="17709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366F-7163-4D3B-814F-5A472347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mtClean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0" name="TextBox 4">
            <a:extLst>
              <a:ext uri="{FF2B5EF4-FFF2-40B4-BE49-F238E27FC236}">
                <a16:creationId xmlns:a16="http://schemas.microsoft.com/office/drawing/2014/main" id="{66311F7B-67D6-05C0-2DED-4E92321D0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934554"/>
              </p:ext>
            </p:extLst>
          </p:nvPr>
        </p:nvGraphicFramePr>
        <p:xfrm>
          <a:off x="5728966" y="836568"/>
          <a:ext cx="5827644" cy="412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5817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07908-3841-46A8-A808-DCD062D6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473" y="265131"/>
            <a:ext cx="5962785" cy="1559303"/>
          </a:xfrm>
        </p:spPr>
        <p:txBody>
          <a:bodyPr vert="horz" lIns="91440" tIns="45720" rIns="91440" bIns="45720" rtlCol="0">
            <a:normAutofit/>
          </a:bodyPr>
          <a:lstStyle/>
          <a:p>
            <a:br>
              <a:rPr lang="en-AU" sz="4400" b="1" kern="1200" dirty="0">
                <a:latin typeface="+mn-lt"/>
                <a:ea typeface="+mj-ea"/>
                <a:cs typeface="+mj-cs"/>
              </a:rPr>
            </a:br>
            <a:r>
              <a:rPr lang="en-AU" sz="4400" b="1" kern="1200" dirty="0">
                <a:latin typeface="+mn-lt"/>
                <a:ea typeface="+mj-ea"/>
                <a:cs typeface="+mj-cs"/>
              </a:rPr>
              <a:t>What is the Risk Score </a:t>
            </a:r>
            <a:br>
              <a:rPr lang="en-AU" sz="4400" b="1" kern="1200" dirty="0">
                <a:latin typeface="+mn-lt"/>
                <a:ea typeface="+mj-ea"/>
                <a:cs typeface="+mj-cs"/>
              </a:rPr>
            </a:br>
            <a:br>
              <a:rPr lang="en-AU" sz="4400" b="1" kern="1200" dirty="0">
                <a:latin typeface="+mn-lt"/>
                <a:ea typeface="+mj-ea"/>
                <a:cs typeface="+mj-cs"/>
              </a:rPr>
            </a:br>
            <a:r>
              <a:rPr lang="en-AU" sz="4400" b="1" kern="1200" dirty="0">
                <a:latin typeface="+mn-lt"/>
                <a:ea typeface="+mj-ea"/>
                <a:cs typeface="+mj-cs"/>
              </a:rPr>
              <a:t>for your activity ?</a:t>
            </a:r>
            <a:endParaRPr lang="en-US" sz="4400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CED096C-5CB6-4651-87E2-7F769AE7E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774" y="3028721"/>
            <a:ext cx="6483491" cy="212334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8366F-7163-4D3B-814F-5A472347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+mn-lt"/>
                <a:ea typeface="+mn-ea"/>
                <a:cs typeface="+mn-cs"/>
              </a:rPr>
              <a:t>PAGE </a:t>
            </a:r>
            <a:fld id="{C9EE3F8F-BFD3-9842-9D76-CADACBFBDD00}" type="slidenum">
              <a:rPr lang="en-US" smtClean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8909346-A39A-4D41-AF80-A75FDAD51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274752"/>
              </p:ext>
            </p:extLst>
          </p:nvPr>
        </p:nvGraphicFramePr>
        <p:xfrm>
          <a:off x="838201" y="1991639"/>
          <a:ext cx="4009372" cy="418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53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stern Sydney University 1">
      <a:dk1>
        <a:srgbClr val="000000"/>
      </a:dk1>
      <a:lt1>
        <a:srgbClr val="FFFFFF"/>
      </a:lt1>
      <a:dk2>
        <a:srgbClr val="A31E34"/>
      </a:dk2>
      <a:lt2>
        <a:srgbClr val="EBBCBB"/>
      </a:lt2>
      <a:accent1>
        <a:srgbClr val="FE7073"/>
      </a:accent1>
      <a:accent2>
        <a:srgbClr val="F6303D"/>
      </a:accent2>
      <a:accent3>
        <a:srgbClr val="5A2A82"/>
      </a:accent3>
      <a:accent4>
        <a:srgbClr val="027199"/>
      </a:accent4>
      <a:accent5>
        <a:srgbClr val="BA7FD1"/>
      </a:accent5>
      <a:accent6>
        <a:srgbClr val="FF7D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2eab1f-d4e6-4163-91a1-8242293d21ab" xsi:nil="true"/>
    <lcf76f155ced4ddcb4097134ff3c332f xmlns="6a9bf477-f845-44b1-bba5-e438ef133a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B4B3A9FC2B3488D568648E61E3FAA" ma:contentTypeVersion="18" ma:contentTypeDescription="Create a new document." ma:contentTypeScope="" ma:versionID="3c40d196d2cf73fc0bc3774a8e0696cf">
  <xsd:schema xmlns:xsd="http://www.w3.org/2001/XMLSchema" xmlns:xs="http://www.w3.org/2001/XMLSchema" xmlns:p="http://schemas.microsoft.com/office/2006/metadata/properties" xmlns:ns2="6a9bf477-f845-44b1-bba5-e438ef133ae2" xmlns:ns3="122eab1f-d4e6-4163-91a1-8242293d21ab" targetNamespace="http://schemas.microsoft.com/office/2006/metadata/properties" ma:root="true" ma:fieldsID="c9392c34d5008cc3d9250cff6f160e4f" ns2:_="" ns3:_="">
    <xsd:import namespace="6a9bf477-f845-44b1-bba5-e438ef133ae2"/>
    <xsd:import namespace="122eab1f-d4e6-4163-91a1-8242293d2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bf477-f845-44b1-bba5-e438ef133a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ae0d8a-8891-48d9-ad2b-bad3da6b59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eab1f-d4e6-4163-91a1-8242293d21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8e15c6-9811-4c5a-9747-80014b66abb1}" ma:internalName="TaxCatchAll" ma:showField="CatchAllData" ma:web="122eab1f-d4e6-4163-91a1-8242293d21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6CE2F-8401-4B45-BD2C-9087A1B504C3}">
  <ds:schemaRefs>
    <ds:schemaRef ds:uri="122eab1f-d4e6-4163-91a1-8242293d21ab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6a9bf477-f845-44b1-bba5-e438ef133ae2"/>
  </ds:schemaRefs>
</ds:datastoreItem>
</file>

<file path=customXml/itemProps2.xml><?xml version="1.0" encoding="utf-8"?>
<ds:datastoreItem xmlns:ds="http://schemas.openxmlformats.org/officeDocument/2006/customXml" ds:itemID="{E908BBE6-AA85-45A8-ACEE-3B9D26575A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EC225-9820-4F04-B3CD-BB80956A48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bf477-f845-44b1-bba5-e438ef133ae2"/>
    <ds:schemaRef ds:uri="122eab1f-d4e6-4163-91a1-8242293d2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431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Chronicle Text G1 Roman</vt:lpstr>
      <vt:lpstr>Chronicle Text G1</vt:lpstr>
      <vt:lpstr>Calibri Light</vt:lpstr>
      <vt:lpstr>Calibri </vt:lpstr>
      <vt:lpstr>Gotham Narrow Light</vt:lpstr>
      <vt:lpstr>Gotham Narrow</vt:lpstr>
      <vt:lpstr>Calibri</vt:lpstr>
      <vt:lpstr>Gotham Narrow Bold</vt:lpstr>
      <vt:lpstr>Gotham Narrow Book</vt:lpstr>
      <vt:lpstr>Office Theme</vt:lpstr>
      <vt:lpstr>Hazard/Risk Assessment Factsheet</vt:lpstr>
      <vt:lpstr> Hazard vs Risk   </vt:lpstr>
      <vt:lpstr>PowerPoint Presentation</vt:lpstr>
      <vt:lpstr>PowerPoint Presentation</vt:lpstr>
      <vt:lpstr>When should you do the Risk Assessment ?</vt:lpstr>
      <vt:lpstr>Who should do the Risk Assessment ?</vt:lpstr>
      <vt:lpstr>A Risk Assessment Form is available!!!</vt:lpstr>
      <vt:lpstr>What are the controls in place?  What additional controls you can think of?</vt:lpstr>
      <vt:lpstr> What is the Risk Score   for your activity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WHSWELLBEING@westernsydneyedu.onmicrosoft.com</dc:creator>
  <cp:lastModifiedBy>Smitha Parameswaran</cp:lastModifiedBy>
  <cp:revision>167</cp:revision>
  <dcterms:created xsi:type="dcterms:W3CDTF">2015-09-22T04:56:37Z</dcterms:created>
  <dcterms:modified xsi:type="dcterms:W3CDTF">2022-10-10T02:32:02Z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0x010100995B4B3A9FC2B3488D568648E61E3FAA</vt:lpwstr>
  </property>
</Properties>
</file>