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380" r:id="rId2"/>
    <p:sldId id="390" r:id="rId3"/>
    <p:sldId id="401" r:id="rId4"/>
    <p:sldId id="402" r:id="rId5"/>
    <p:sldId id="400" r:id="rId6"/>
    <p:sldId id="403" r:id="rId7"/>
    <p:sldId id="404" r:id="rId8"/>
    <p:sldId id="399" r:id="rId9"/>
  </p:sldIdLst>
  <p:sldSz cx="12192000" cy="6858000"/>
  <p:notesSz cx="6805613" cy="9944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53928" autoAdjust="0"/>
  </p:normalViewPr>
  <p:slideViewPr>
    <p:cSldViewPr snapToGrid="0" snapToObjects="1">
      <p:cViewPr varScale="1">
        <p:scale>
          <a:sx n="162" d="100"/>
          <a:sy n="162" d="100"/>
        </p:scale>
        <p:origin x="1812" y="14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80" d="100"/>
          <a:sy n="80" d="100"/>
        </p:scale>
        <p:origin x="406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590861-D195-BE42-ADA3-7982C0E2DB34}"/>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US"/>
          </a:p>
        </p:txBody>
      </p:sp>
      <p:sp>
        <p:nvSpPr>
          <p:cNvPr id="3" name="Date Placeholder 2">
            <a:extLst>
              <a:ext uri="{FF2B5EF4-FFF2-40B4-BE49-F238E27FC236}">
                <a16:creationId xmlns:a16="http://schemas.microsoft.com/office/drawing/2014/main" id="{AE724CA5-1E2A-0D49-9BB9-4D30F23AFAA5}"/>
              </a:ext>
            </a:extLst>
          </p:cNvPr>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5B02D1E6-6ECF-5840-B0F6-813F01A719AD}" type="datetimeFigureOut">
              <a:rPr lang="en-US"/>
              <a:pPr>
                <a:defRPr/>
              </a:pPr>
              <a:t>10/10/2022</a:t>
            </a:fld>
            <a:endParaRPr lang="en-US" dirty="0"/>
          </a:p>
        </p:txBody>
      </p:sp>
      <p:sp>
        <p:nvSpPr>
          <p:cNvPr id="4" name="Footer Placeholder 3">
            <a:extLst>
              <a:ext uri="{FF2B5EF4-FFF2-40B4-BE49-F238E27FC236}">
                <a16:creationId xmlns:a16="http://schemas.microsoft.com/office/drawing/2014/main" id="{AFAC453C-F9DB-8747-9804-1212EBA1E5C9}"/>
              </a:ext>
            </a:extLst>
          </p:cNvPr>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US"/>
          </a:p>
        </p:txBody>
      </p:sp>
      <p:sp>
        <p:nvSpPr>
          <p:cNvPr id="5" name="Slide Number Placeholder 4">
            <a:extLst>
              <a:ext uri="{FF2B5EF4-FFF2-40B4-BE49-F238E27FC236}">
                <a16:creationId xmlns:a16="http://schemas.microsoft.com/office/drawing/2014/main" id="{31A7818C-B6D1-504B-A425-DC3C1AF5F434}"/>
              </a:ext>
            </a:extLst>
          </p:cNvPr>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603A490D-F1C1-7544-AEA2-2D6E49A52054}"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35DC12-21EB-F643-916E-5433F2328318}"/>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US"/>
          </a:p>
        </p:txBody>
      </p:sp>
      <p:sp>
        <p:nvSpPr>
          <p:cNvPr id="3" name="Date Placeholder 2">
            <a:extLst>
              <a:ext uri="{FF2B5EF4-FFF2-40B4-BE49-F238E27FC236}">
                <a16:creationId xmlns:a16="http://schemas.microsoft.com/office/drawing/2014/main" id="{58487F90-5C30-3C49-B43C-FADCB8DD95DE}"/>
              </a:ext>
            </a:extLst>
          </p:cNvPr>
          <p:cNvSpPr>
            <a:spLocks noGrp="1"/>
          </p:cNvSpPr>
          <p:nvPr>
            <p:ph type="dt" idx="1"/>
          </p:nvPr>
        </p:nvSpPr>
        <p:spPr>
          <a:xfrm>
            <a:off x="3854450" y="0"/>
            <a:ext cx="2949575" cy="49847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63FF219-0C01-0341-9B2A-F1ADF0E694DE}" type="datetimeFigureOut">
              <a:rPr lang="en-US"/>
              <a:pPr>
                <a:defRPr/>
              </a:pPr>
              <a:t>10/10/2022</a:t>
            </a:fld>
            <a:endParaRPr lang="en-US" dirty="0"/>
          </a:p>
        </p:txBody>
      </p:sp>
      <p:sp>
        <p:nvSpPr>
          <p:cNvPr id="4" name="Slide Image Placeholder 3">
            <a:extLst>
              <a:ext uri="{FF2B5EF4-FFF2-40B4-BE49-F238E27FC236}">
                <a16:creationId xmlns:a16="http://schemas.microsoft.com/office/drawing/2014/main" id="{956741D8-68EF-DC49-A6C5-6C178D9F1805}"/>
              </a:ext>
            </a:extLst>
          </p:cNvPr>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31F1A5C9-B7B3-6543-8720-06743044A1A8}"/>
              </a:ext>
            </a:extLst>
          </p:cNvPr>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a:extLst>
              <a:ext uri="{FF2B5EF4-FFF2-40B4-BE49-F238E27FC236}">
                <a16:creationId xmlns:a16="http://schemas.microsoft.com/office/drawing/2014/main" id="{A8F48F28-F100-E642-8303-AF9B80FF47C7}"/>
              </a:ext>
            </a:extLst>
          </p:cNvPr>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US"/>
          </a:p>
        </p:txBody>
      </p:sp>
      <p:sp>
        <p:nvSpPr>
          <p:cNvPr id="7" name="Slide Number Placeholder 6">
            <a:extLst>
              <a:ext uri="{FF2B5EF4-FFF2-40B4-BE49-F238E27FC236}">
                <a16:creationId xmlns:a16="http://schemas.microsoft.com/office/drawing/2014/main" id="{229E9BC3-A358-2749-8647-632C534908D0}"/>
              </a:ext>
            </a:extLst>
          </p:cNvPr>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502769C-7E69-ED4E-A9A9-AEC74F7A383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F0D7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011238"/>
            <a:ext cx="10871200" cy="687387"/>
          </a:xfrm>
          <a:prstGeom prst="rect">
            <a:avLst/>
          </a:prstGeom>
        </p:spPr>
        <p:txBody>
          <a:bodyPr/>
          <a:lstStyle>
            <a:lvl1pPr>
              <a:lnSpc>
                <a:spcPts val="3500"/>
              </a:lnSpc>
              <a:defRPr sz="3500" b="1" i="0">
                <a:latin typeface="Gotham Narrow Bold" pitchFamily="50" charset="0"/>
                <a:ea typeface="Gotham Narrow Bold" pitchFamily="50" charset="0"/>
                <a:cs typeface="Gotham Narrow Bold"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58812" y="1871498"/>
            <a:ext cx="10872787" cy="4326102"/>
          </a:xfrm>
          <a:prstGeom prst="rect">
            <a:avLst/>
          </a:prstGeom>
        </p:spPr>
        <p:txBody>
          <a:bodyPr/>
          <a:lstStyle>
            <a:lvl1pPr>
              <a:lnSpc>
                <a:spcPts val="1700"/>
              </a:lnSpc>
              <a:spcAft>
                <a:spcPts val="0"/>
              </a:spcAft>
              <a:defRPr lang="en-AU" sz="1500" b="1" i="0" kern="1200" dirty="0" smtClean="0">
                <a:solidFill>
                  <a:schemeClr val="tx2"/>
                </a:solidFill>
                <a:latin typeface="Gotham Narrow Bold" pitchFamily="50" charset="0"/>
                <a:ea typeface="Gotham Narrow Bold" pitchFamily="50" charset="0"/>
                <a:cs typeface="Gotham Narrow Bold" pitchFamily="50" charset="0"/>
              </a:defRPr>
            </a:lvl1pPr>
            <a:lvl2pPr marL="215900" indent="0">
              <a:lnSpc>
                <a:spcPts val="1700"/>
              </a:lnSpc>
              <a:spcAft>
                <a:spcPts val="850"/>
              </a:spcAft>
              <a:tabLst/>
              <a:defRPr lang="en-AU" sz="1500" b="0" i="0" kern="1200" dirty="0" smtClean="0">
                <a:solidFill>
                  <a:schemeClr val="tx2"/>
                </a:solidFill>
                <a:latin typeface="Gotham Narrow Light" charset="0"/>
                <a:ea typeface="Gotham Narrow Light" charset="0"/>
                <a:cs typeface="Gotham Narrow Light" charset="0"/>
              </a:defRPr>
            </a:lvl2pPr>
            <a:lvl3pPr>
              <a:defRPr b="0" i="0">
                <a:latin typeface="Gotham Narrow Light" charset="0"/>
                <a:ea typeface="Gotham Narrow Light" charset="0"/>
                <a:cs typeface="Gotham Narrow Light"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p:txBody>
      </p:sp>
      <p:sp>
        <p:nvSpPr>
          <p:cNvPr id="5" name="Footer Placeholder 4">
            <a:extLst>
              <a:ext uri="{FF2B5EF4-FFF2-40B4-BE49-F238E27FC236}">
                <a16:creationId xmlns:a16="http://schemas.microsoft.com/office/drawing/2014/main" id="{15F7E088-7558-D441-BB1D-A3B40D1837EF}"/>
              </a:ext>
            </a:extLst>
          </p:cNvPr>
          <p:cNvSpPr>
            <a:spLocks noGrp="1"/>
          </p:cNvSpPr>
          <p:nvPr>
            <p:ph type="ftr" sz="quarter" idx="11"/>
          </p:nvPr>
        </p:nvSpPr>
        <p:spPr>
          <a:xfrm>
            <a:off x="658813" y="392113"/>
            <a:ext cx="4114800" cy="182562"/>
          </a:xfrm>
          <a:prstGeom prst="rect">
            <a:avLst/>
          </a:prstGeom>
        </p:spPr>
        <p:txBody>
          <a:bodyPr/>
          <a:lstStyle>
            <a:lvl1pPr>
              <a:defRPr b="1" i="0" dirty="0">
                <a:latin typeface="Gotham Narrow Bold" pitchFamily="50" charset="0"/>
                <a:ea typeface="Gotham Narrow Bold" pitchFamily="50" charset="0"/>
                <a:cs typeface="Gotham Narrow Bold" pitchFamily="50" charset="0"/>
              </a:defRPr>
            </a:lvl1pPr>
          </a:lstStyle>
          <a:p>
            <a:pPr>
              <a:defRPr/>
            </a:pPr>
            <a:r>
              <a:rPr lang="en-AU" dirty="0"/>
              <a:t>SECTION TITLE GOTHAM NARROW BOLD 7PT</a:t>
            </a:r>
          </a:p>
        </p:txBody>
      </p:sp>
    </p:spTree>
    <p:extLst>
      <p:ext uri="{BB962C8B-B14F-4D97-AF65-F5344CB8AC3E}">
        <p14:creationId xmlns:p14="http://schemas.microsoft.com/office/powerpoint/2010/main" val="3532527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accent2"/>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373E9E34-C895-0A48-A267-087399963C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0025" y="388938"/>
            <a:ext cx="12049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8813" y="1701800"/>
            <a:ext cx="5184775" cy="4495800"/>
          </a:xfrm>
          <a:prstGeom prst="rect">
            <a:avLst/>
          </a:prstGeom>
        </p:spPr>
        <p:txBody>
          <a:bodyPr>
            <a:noAutofit/>
          </a:bodyPr>
          <a:lstStyle>
            <a:lvl1pPr algn="l">
              <a:lnSpc>
                <a:spcPts val="6500"/>
              </a:lnSpc>
              <a:defRPr sz="6500" b="1" i="0">
                <a:solidFill>
                  <a:schemeClr val="bg1"/>
                </a:solidFill>
                <a:latin typeface="Gotham Narrow Bold" pitchFamily="50" charset="0"/>
                <a:ea typeface="Gotham Narrow Bold" pitchFamily="50" charset="0"/>
                <a:cs typeface="Gotham Narrow Bold"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993604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2"/>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5FFF03C5-D1A5-BF46-9073-7DB15D8AAB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0025" y="388938"/>
            <a:ext cx="12049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a:extLst>
              <a:ext uri="{FF2B5EF4-FFF2-40B4-BE49-F238E27FC236}">
                <a16:creationId xmlns:a16="http://schemas.microsoft.com/office/drawing/2014/main" id="{FDC71471-D57D-4343-A380-F683639F997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2138" y="320675"/>
            <a:ext cx="334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8813" y="1701801"/>
            <a:ext cx="5184775" cy="4495800"/>
          </a:xfrm>
          <a:prstGeom prst="rect">
            <a:avLst/>
          </a:prstGeom>
        </p:spPr>
        <p:txBody>
          <a:bodyPr>
            <a:noAutofit/>
          </a:bodyPr>
          <a:lstStyle>
            <a:lvl1pPr algn="l">
              <a:lnSpc>
                <a:spcPts val="6500"/>
              </a:lnSpc>
              <a:defRPr sz="6500" b="1" i="0">
                <a:solidFill>
                  <a:schemeClr val="bg1"/>
                </a:solidFill>
                <a:latin typeface="Gotham Narrow Bold" pitchFamily="50" charset="0"/>
                <a:ea typeface="Gotham Narrow Bold" pitchFamily="50" charset="0"/>
                <a:cs typeface="Gotham Narrow Bold"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715840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rgbClr val="5A2A82"/>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4907E3C6-B300-B747-A89C-41042AFF92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0025" y="388938"/>
            <a:ext cx="12049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8813" y="1701800"/>
            <a:ext cx="5184775" cy="4495800"/>
          </a:xfrm>
          <a:prstGeom prst="rect">
            <a:avLst/>
          </a:prstGeom>
        </p:spPr>
        <p:txBody>
          <a:bodyPr>
            <a:noAutofit/>
          </a:bodyPr>
          <a:lstStyle>
            <a:lvl1pPr algn="l">
              <a:lnSpc>
                <a:spcPts val="6500"/>
              </a:lnSpc>
              <a:defRPr sz="6500" b="1" i="0">
                <a:solidFill>
                  <a:schemeClr val="bg1"/>
                </a:solidFill>
                <a:latin typeface="Gotham Narrow Bold" pitchFamily="50" charset="0"/>
                <a:ea typeface="Gotham Narrow Bold" pitchFamily="50" charset="0"/>
                <a:cs typeface="Gotham Narrow Bold"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971607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_Title Slide">
    <p:bg>
      <p:bgPr>
        <a:solidFill>
          <a:srgbClr val="027199"/>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9FE092DA-B549-EC40-ABC9-472990AF438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0025" y="388938"/>
            <a:ext cx="12049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8813" y="1701800"/>
            <a:ext cx="5184775" cy="4495800"/>
          </a:xfrm>
          <a:prstGeom prst="rect">
            <a:avLst/>
          </a:prstGeom>
        </p:spPr>
        <p:txBody>
          <a:bodyPr>
            <a:noAutofit/>
          </a:bodyPr>
          <a:lstStyle>
            <a:lvl1pPr algn="l">
              <a:lnSpc>
                <a:spcPts val="6500"/>
              </a:lnSpc>
              <a:defRPr sz="6500" b="1" i="0">
                <a:solidFill>
                  <a:schemeClr val="bg1"/>
                </a:solidFill>
                <a:latin typeface="Gotham Narrow Bold" pitchFamily="50" charset="0"/>
                <a:ea typeface="Gotham Narrow Bold" pitchFamily="50" charset="0"/>
                <a:cs typeface="Gotham Narrow Bold"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1257489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tx2"/>
        </a:solid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01931493-BAF9-B74A-95A8-CC9177B399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0025" y="388938"/>
            <a:ext cx="12049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58813" y="1867583"/>
            <a:ext cx="10872787" cy="4330017"/>
          </a:xfrm>
          <a:prstGeom prst="rect">
            <a:avLst/>
          </a:prstGeom>
        </p:spPr>
        <p:txBody>
          <a:bodyPr/>
          <a:lstStyle>
            <a:lvl1pPr>
              <a:lnSpc>
                <a:spcPts val="3500"/>
              </a:lnSpc>
              <a:defRPr sz="3500" b="1" i="0">
                <a:solidFill>
                  <a:schemeClr val="accent1"/>
                </a:solidFill>
                <a:latin typeface="Gotham Narrow Bold" pitchFamily="50" charset="0"/>
                <a:ea typeface="Gotham Narrow Bold" pitchFamily="50" charset="0"/>
                <a:cs typeface="Gotham Narrow Bold" pitchFamily="50" charset="0"/>
              </a:defRPr>
            </a:lvl1pPr>
            <a:lvl2pPr>
              <a:lnSpc>
                <a:spcPts val="3500"/>
              </a:lnSpc>
              <a:spcAft>
                <a:spcPts val="600"/>
              </a:spcAft>
              <a:defRPr sz="3500" b="1" i="0">
                <a:solidFill>
                  <a:schemeClr val="bg1"/>
                </a:solidFill>
                <a:latin typeface="Gotham Narrow Bold" pitchFamily="50" charset="0"/>
                <a:ea typeface="Gotham Narrow Bold" pitchFamily="50" charset="0"/>
                <a:cs typeface="Gotham Narrow Bold" pitchFamily="50" charset="0"/>
              </a:defRPr>
            </a:lvl2pPr>
            <a:lvl3pPr>
              <a:lnSpc>
                <a:spcPts val="2200"/>
              </a:lnSpc>
              <a:defRPr sz="2000" b="0" i="0">
                <a:solidFill>
                  <a:schemeClr val="bg1"/>
                </a:solidFill>
                <a:latin typeface="Gotham Narrow Light" charset="0"/>
                <a:ea typeface="Gotham Narrow Light" charset="0"/>
                <a:cs typeface="Gotham Narrow Light" charset="0"/>
              </a:defRPr>
            </a:lvl3pPr>
            <a:lvl4pPr>
              <a:defRPr>
                <a:latin typeface="Chronicle Text G1 Roman" charset="0"/>
              </a:defRPr>
            </a:lvl4pPr>
            <a:lvl5pPr>
              <a:defRPr>
                <a:latin typeface="Chronicle Text G1 Roman" charset="0"/>
              </a:defRPr>
            </a:lvl5pPr>
          </a:lstStyle>
          <a:p>
            <a:pPr lvl="0"/>
            <a:r>
              <a:rPr lang="en-US"/>
              <a:t>Edit Master text styles</a:t>
            </a:r>
          </a:p>
          <a:p>
            <a:pPr lvl="1"/>
            <a:r>
              <a:rPr lang="en-US"/>
              <a:t>Second level</a:t>
            </a:r>
          </a:p>
          <a:p>
            <a:pPr lvl="2"/>
            <a:r>
              <a:rPr lang="en-US"/>
              <a:t>Third level</a:t>
            </a:r>
          </a:p>
        </p:txBody>
      </p:sp>
      <p:sp>
        <p:nvSpPr>
          <p:cNvPr id="5" name="Date Placeholder 3">
            <a:extLst>
              <a:ext uri="{FF2B5EF4-FFF2-40B4-BE49-F238E27FC236}">
                <a16:creationId xmlns:a16="http://schemas.microsoft.com/office/drawing/2014/main" id="{B9078BD5-EFA6-9045-83BF-CA9D87425DF5}"/>
              </a:ext>
            </a:extLst>
          </p:cNvPr>
          <p:cNvSpPr>
            <a:spLocks noGrp="1"/>
          </p:cNvSpPr>
          <p:nvPr>
            <p:ph type="dt" sz="half" idx="10"/>
          </p:nvPr>
        </p:nvSpPr>
        <p:spPr>
          <a:xfrm>
            <a:off x="658813" y="6519863"/>
            <a:ext cx="2743200" cy="201612"/>
          </a:xfrm>
          <a:prstGeom prst="rect">
            <a:avLst/>
          </a:prstGeom>
        </p:spPr>
        <p:txBody>
          <a:bodyPr/>
          <a:lstStyle>
            <a:lvl1pPr>
              <a:defRPr b="1" i="0" smtClean="0">
                <a:solidFill>
                  <a:schemeClr val="bg1"/>
                </a:solidFill>
                <a:latin typeface="Gotham Narrow Bold" pitchFamily="50" charset="0"/>
                <a:ea typeface="Gotham Narrow Bold" pitchFamily="50" charset="0"/>
                <a:cs typeface="Gotham Narrow Bold" pitchFamily="50" charset="0"/>
              </a:defRPr>
            </a:lvl1pPr>
          </a:lstStyle>
          <a:p>
            <a:pPr>
              <a:defRPr/>
            </a:pPr>
            <a:fld id="{40DF44CD-07E2-4A4D-A002-490FB4D9623B}" type="datetime1">
              <a:rPr lang="en-US"/>
              <a:pPr>
                <a:defRPr/>
              </a:pPr>
              <a:t>10/10/2022</a:t>
            </a:fld>
            <a:endParaRPr lang="en-US" dirty="0"/>
          </a:p>
        </p:txBody>
      </p:sp>
      <p:sp>
        <p:nvSpPr>
          <p:cNvPr id="6" name="Footer Placeholder 4">
            <a:extLst>
              <a:ext uri="{FF2B5EF4-FFF2-40B4-BE49-F238E27FC236}">
                <a16:creationId xmlns:a16="http://schemas.microsoft.com/office/drawing/2014/main" id="{E882990B-6376-D040-9726-A1B8AB0E2DE8}"/>
              </a:ext>
            </a:extLst>
          </p:cNvPr>
          <p:cNvSpPr>
            <a:spLocks noGrp="1"/>
          </p:cNvSpPr>
          <p:nvPr>
            <p:ph type="ftr" sz="quarter" idx="11"/>
          </p:nvPr>
        </p:nvSpPr>
        <p:spPr>
          <a:xfrm>
            <a:off x="658813" y="392113"/>
            <a:ext cx="4114800" cy="182562"/>
          </a:xfrm>
          <a:prstGeom prst="rect">
            <a:avLst/>
          </a:prstGeom>
        </p:spPr>
        <p:txBody>
          <a:bodyPr/>
          <a:lstStyle>
            <a:lvl1pPr>
              <a:defRPr b="1" i="0" dirty="0">
                <a:solidFill>
                  <a:schemeClr val="accent1"/>
                </a:solidFill>
                <a:latin typeface="Gotham Narrow Bold" pitchFamily="50" charset="0"/>
                <a:ea typeface="Gotham Narrow Bold" pitchFamily="50" charset="0"/>
                <a:cs typeface="Gotham Narrow Bold" pitchFamily="50" charset="0"/>
              </a:defRPr>
            </a:lvl1pPr>
          </a:lstStyle>
          <a:p>
            <a:pPr>
              <a:defRPr/>
            </a:pPr>
            <a:r>
              <a:rPr lang="en-AU"/>
              <a:t>SECTION TITLE GOTHAM NARROW BOLD 7PT</a:t>
            </a:r>
          </a:p>
        </p:txBody>
      </p:sp>
      <p:sp>
        <p:nvSpPr>
          <p:cNvPr id="7" name="Slide Number Placeholder 5">
            <a:extLst>
              <a:ext uri="{FF2B5EF4-FFF2-40B4-BE49-F238E27FC236}">
                <a16:creationId xmlns:a16="http://schemas.microsoft.com/office/drawing/2014/main" id="{67AE7628-F2BF-F04A-9ECA-3920A5C36FC7}"/>
              </a:ext>
            </a:extLst>
          </p:cNvPr>
          <p:cNvSpPr>
            <a:spLocks noGrp="1"/>
          </p:cNvSpPr>
          <p:nvPr>
            <p:ph type="sldNum" sz="quarter" idx="12"/>
          </p:nvPr>
        </p:nvSpPr>
        <p:spPr>
          <a:xfrm>
            <a:off x="8788400" y="6519863"/>
            <a:ext cx="2743200" cy="201612"/>
          </a:xfrm>
          <a:prstGeom prst="rect">
            <a:avLst/>
          </a:prstGeom>
        </p:spPr>
        <p:txBody>
          <a:bodyPr/>
          <a:lstStyle>
            <a:lvl1pPr>
              <a:defRPr b="1" i="0" dirty="0">
                <a:solidFill>
                  <a:schemeClr val="bg1"/>
                </a:solidFill>
                <a:latin typeface="Gotham Narrow Bold" pitchFamily="50" charset="0"/>
                <a:ea typeface="Gotham Narrow" charset="0"/>
                <a:cs typeface="Gotham Narrow" charset="0"/>
              </a:defRPr>
            </a:lvl1pPr>
          </a:lstStyle>
          <a:p>
            <a:pPr>
              <a:defRPr/>
            </a:pPr>
            <a:r>
              <a:rPr lang="en-AU"/>
              <a:t>PAGE </a:t>
            </a:r>
            <a:fld id="{97FA4898-4132-6243-A5C5-B62C54F1CDE8}" type="slidenum">
              <a:rPr lang="en-AU" smtClean="0"/>
              <a:pPr>
                <a:defRPr/>
              </a:pPr>
              <a:t>‹#›</a:t>
            </a:fld>
            <a:endParaRPr lang="en-AU"/>
          </a:p>
        </p:txBody>
      </p:sp>
    </p:spTree>
    <p:extLst>
      <p:ext uri="{BB962C8B-B14F-4D97-AF65-F5344CB8AC3E}">
        <p14:creationId xmlns:p14="http://schemas.microsoft.com/office/powerpoint/2010/main" val="4226088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2770" y="1854200"/>
            <a:ext cx="8268029" cy="4343400"/>
          </a:xfrm>
          <a:prstGeom prst="rect">
            <a:avLst/>
          </a:prstGeom>
        </p:spPr>
        <p:txBody>
          <a:bodyPr/>
          <a:lstStyle>
            <a:lvl1pPr>
              <a:lnSpc>
                <a:spcPts val="6500"/>
              </a:lnSpc>
              <a:defRPr lang="en-US" sz="6500" b="1" i="0" kern="1200" dirty="0">
                <a:solidFill>
                  <a:schemeClr val="bg1"/>
                </a:solidFill>
                <a:latin typeface="Gotham Narrow Bold" pitchFamily="50" charset="0"/>
                <a:ea typeface="Gotham Narrow Bold" pitchFamily="50" charset="0"/>
                <a:cs typeface="Gotham Narrow Bold" pitchFamily="50" charset="0"/>
              </a:defRPr>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091E3E2-B385-2D4A-8887-EBA1FC4E1A41}"/>
              </a:ext>
            </a:extLst>
          </p:cNvPr>
          <p:cNvSpPr>
            <a:spLocks noGrp="1"/>
          </p:cNvSpPr>
          <p:nvPr>
            <p:ph type="dt" sz="half" idx="10"/>
          </p:nvPr>
        </p:nvSpPr>
        <p:spPr>
          <a:xfrm>
            <a:off x="658813" y="6519863"/>
            <a:ext cx="2743200" cy="201612"/>
          </a:xfrm>
          <a:prstGeom prst="rect">
            <a:avLst/>
          </a:prstGeom>
        </p:spPr>
        <p:txBody>
          <a:bodyPr/>
          <a:lstStyle>
            <a:lvl1pPr>
              <a:defRPr b="1" i="0" smtClean="0">
                <a:latin typeface="Gotham Narrow Bold" pitchFamily="50" charset="0"/>
                <a:ea typeface="Gotham Narrow Bold" pitchFamily="50" charset="0"/>
                <a:cs typeface="Gotham Narrow Bold" pitchFamily="50" charset="0"/>
              </a:defRPr>
            </a:lvl1pPr>
          </a:lstStyle>
          <a:p>
            <a:pPr>
              <a:defRPr/>
            </a:pPr>
            <a:fld id="{CFE9A07E-5B92-6542-82D7-62C5F6E7F93F}" type="datetime1">
              <a:rPr lang="en-US"/>
              <a:pPr>
                <a:defRPr/>
              </a:pPr>
              <a:t>10/10/2022</a:t>
            </a:fld>
            <a:endParaRPr lang="en-US" dirty="0"/>
          </a:p>
        </p:txBody>
      </p:sp>
      <p:sp>
        <p:nvSpPr>
          <p:cNvPr id="4" name="Footer Placeholder 4">
            <a:extLst>
              <a:ext uri="{FF2B5EF4-FFF2-40B4-BE49-F238E27FC236}">
                <a16:creationId xmlns:a16="http://schemas.microsoft.com/office/drawing/2014/main" id="{6DA7D7B0-FC79-7B4A-9914-6CBF0313C170}"/>
              </a:ext>
            </a:extLst>
          </p:cNvPr>
          <p:cNvSpPr>
            <a:spLocks noGrp="1"/>
          </p:cNvSpPr>
          <p:nvPr>
            <p:ph type="ftr" sz="quarter" idx="11"/>
          </p:nvPr>
        </p:nvSpPr>
        <p:spPr>
          <a:xfrm>
            <a:off x="658813" y="392113"/>
            <a:ext cx="4114800" cy="182562"/>
          </a:xfrm>
          <a:prstGeom prst="rect">
            <a:avLst/>
          </a:prstGeom>
        </p:spPr>
        <p:txBody>
          <a:bodyPr/>
          <a:lstStyle>
            <a:lvl1pPr>
              <a:defRPr b="1" i="0" dirty="0">
                <a:latin typeface="Gotham Narrow Bold" pitchFamily="50" charset="0"/>
                <a:ea typeface="Gotham Narrow Bold" pitchFamily="50" charset="0"/>
                <a:cs typeface="Gotham Narrow Bold" pitchFamily="50" charset="0"/>
              </a:defRPr>
            </a:lvl1pPr>
          </a:lstStyle>
          <a:p>
            <a:pPr>
              <a:defRPr/>
            </a:pPr>
            <a:r>
              <a:rPr lang="en-AU"/>
              <a:t>SECTION TITLE GOTHAM NARROW BOLD 7PT</a:t>
            </a:r>
          </a:p>
        </p:txBody>
      </p:sp>
      <p:sp>
        <p:nvSpPr>
          <p:cNvPr id="5" name="Slide Number Placeholder 5">
            <a:extLst>
              <a:ext uri="{FF2B5EF4-FFF2-40B4-BE49-F238E27FC236}">
                <a16:creationId xmlns:a16="http://schemas.microsoft.com/office/drawing/2014/main" id="{23D81711-D603-A548-A145-FD939ADCD8F1}"/>
              </a:ext>
            </a:extLst>
          </p:cNvPr>
          <p:cNvSpPr>
            <a:spLocks noGrp="1"/>
          </p:cNvSpPr>
          <p:nvPr>
            <p:ph type="sldNum" sz="quarter" idx="12"/>
          </p:nvPr>
        </p:nvSpPr>
        <p:spPr>
          <a:xfrm>
            <a:off x="8788400" y="6519863"/>
            <a:ext cx="2743200" cy="201612"/>
          </a:xfrm>
          <a:prstGeom prst="rect">
            <a:avLst/>
          </a:prstGeom>
        </p:spPr>
        <p:txBody>
          <a:bodyPr/>
          <a:lstStyle>
            <a:lvl1pPr algn="r">
              <a:defRPr b="1" i="0" dirty="0">
                <a:latin typeface="Gotham Narrow Bold" pitchFamily="50" charset="0"/>
                <a:ea typeface="Gotham Narrow" charset="0"/>
                <a:cs typeface="Gotham Narrow" charset="0"/>
              </a:defRPr>
            </a:lvl1pPr>
          </a:lstStyle>
          <a:p>
            <a:pPr>
              <a:defRPr/>
            </a:pPr>
            <a:r>
              <a:rPr lang="en-AU"/>
              <a:t>PAGE </a:t>
            </a:r>
            <a:fld id="{58BC2081-05F0-7A42-9342-37C6C60BEC88}" type="slidenum">
              <a:rPr lang="en-AU" smtClean="0"/>
              <a:pPr>
                <a:defRPr/>
              </a:pPr>
              <a:t>‹#›</a:t>
            </a:fld>
            <a:endParaRPr lang="en-AU"/>
          </a:p>
        </p:txBody>
      </p:sp>
    </p:spTree>
    <p:extLst>
      <p:ext uri="{BB962C8B-B14F-4D97-AF65-F5344CB8AC3E}">
        <p14:creationId xmlns:p14="http://schemas.microsoft.com/office/powerpoint/2010/main" val="1987729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1011238"/>
            <a:ext cx="10871200" cy="687387"/>
          </a:xfrm>
          <a:prstGeom prst="rect">
            <a:avLst/>
          </a:prstGeom>
        </p:spPr>
        <p:txBody>
          <a:bodyPr/>
          <a:lstStyle>
            <a:lvl1pPr>
              <a:defRPr>
                <a:latin typeface="Chronicle Text G1"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660071" y="1871498"/>
            <a:ext cx="5183517" cy="4338802"/>
          </a:xfrm>
          <a:prstGeom prst="rect">
            <a:avLst/>
          </a:prstGeom>
        </p:spPr>
        <p:txBody>
          <a:bodyPr/>
          <a:lstStyle>
            <a:lvl1pPr>
              <a:defRPr>
                <a:latin typeface="Chronicle Text G1" pitchFamily="50" charset="0"/>
              </a:defRPr>
            </a:lvl1pPr>
            <a:lvl2pPr>
              <a:defRPr b="1" i="0">
                <a:latin typeface="Gotham Narrow Bold" pitchFamily="50" charset="0"/>
                <a:ea typeface="Gotham Narrow Bold" pitchFamily="50" charset="0"/>
                <a:cs typeface="Gotham Narrow Bold" pitchFamily="50" charset="0"/>
              </a:defRPr>
            </a:lvl2pPr>
            <a:lvl3pPr>
              <a:defRPr b="0" i="0">
                <a:latin typeface="Gotham Narrow Light" charset="0"/>
                <a:ea typeface="Gotham Narrow Light" charset="0"/>
                <a:cs typeface="Gotham Narrow Light"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a:p>
            <a:pPr lvl="2"/>
            <a:r>
              <a:rPr lang="en-AU" dirty="0"/>
              <a:t>Third level</a:t>
            </a:r>
          </a:p>
        </p:txBody>
      </p:sp>
      <p:sp>
        <p:nvSpPr>
          <p:cNvPr id="8" name="Content Placeholder 2"/>
          <p:cNvSpPr>
            <a:spLocks noGrp="1"/>
          </p:cNvSpPr>
          <p:nvPr>
            <p:ph idx="13"/>
          </p:nvPr>
        </p:nvSpPr>
        <p:spPr>
          <a:xfrm>
            <a:off x="6348413" y="1871498"/>
            <a:ext cx="5183187" cy="4338802"/>
          </a:xfrm>
          <a:prstGeom prst="rect">
            <a:avLst/>
          </a:prstGeom>
        </p:spPr>
        <p:txBody>
          <a:bodyPr/>
          <a:lstStyle>
            <a:lvl1pPr>
              <a:defRPr>
                <a:latin typeface="Chronicle Text G1" pitchFamily="50" charset="0"/>
              </a:defRPr>
            </a:lvl1pPr>
            <a:lvl2pPr>
              <a:defRPr b="1" i="0">
                <a:latin typeface="Gotham Narrow Bold" pitchFamily="50" charset="0"/>
                <a:ea typeface="Gotham Narrow Bold" pitchFamily="50" charset="0"/>
                <a:cs typeface="Gotham Narrow Bold" pitchFamily="50" charset="0"/>
              </a:defRPr>
            </a:lvl2pPr>
            <a:lvl3pPr>
              <a:defRPr b="0" i="0">
                <a:latin typeface="Gotham Narrow Light" charset="0"/>
                <a:ea typeface="Gotham Narrow Light" charset="0"/>
                <a:cs typeface="Gotham Narrow Light"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a:p>
            <a:pPr lvl="2"/>
            <a:r>
              <a:rPr lang="en-AU" dirty="0"/>
              <a:t>Third level</a:t>
            </a:r>
          </a:p>
        </p:txBody>
      </p:sp>
      <p:sp>
        <p:nvSpPr>
          <p:cNvPr id="5" name="Date Placeholder 3">
            <a:extLst>
              <a:ext uri="{FF2B5EF4-FFF2-40B4-BE49-F238E27FC236}">
                <a16:creationId xmlns:a16="http://schemas.microsoft.com/office/drawing/2014/main" id="{B3E9FBF2-74AC-974C-BE22-E47E7C017045}"/>
              </a:ext>
            </a:extLst>
          </p:cNvPr>
          <p:cNvSpPr>
            <a:spLocks noGrp="1"/>
          </p:cNvSpPr>
          <p:nvPr>
            <p:ph type="dt" sz="half" idx="14"/>
          </p:nvPr>
        </p:nvSpPr>
        <p:spPr>
          <a:xfrm>
            <a:off x="658813" y="6519863"/>
            <a:ext cx="2743200" cy="201612"/>
          </a:xfrm>
          <a:prstGeom prst="rect">
            <a:avLst/>
          </a:prstGeom>
        </p:spPr>
        <p:txBody>
          <a:bodyPr/>
          <a:lstStyle>
            <a:lvl1pPr>
              <a:defRPr b="1" i="0" smtClean="0">
                <a:latin typeface="Gotham Narrow Bold" pitchFamily="50" charset="0"/>
                <a:ea typeface="Gotham Narrow Bold" pitchFamily="50" charset="0"/>
                <a:cs typeface="Gotham Narrow Bold" pitchFamily="50" charset="0"/>
              </a:defRPr>
            </a:lvl1pPr>
          </a:lstStyle>
          <a:p>
            <a:pPr>
              <a:defRPr/>
            </a:pPr>
            <a:fld id="{0462C72B-41DC-7D45-90B2-6FC8741AD065}" type="datetime1">
              <a:rPr lang="en-US"/>
              <a:pPr>
                <a:defRPr/>
              </a:pPr>
              <a:t>10/10/2022</a:t>
            </a:fld>
            <a:endParaRPr lang="en-US" dirty="0"/>
          </a:p>
        </p:txBody>
      </p:sp>
      <p:sp>
        <p:nvSpPr>
          <p:cNvPr id="6" name="Footer Placeholder 4">
            <a:extLst>
              <a:ext uri="{FF2B5EF4-FFF2-40B4-BE49-F238E27FC236}">
                <a16:creationId xmlns:a16="http://schemas.microsoft.com/office/drawing/2014/main" id="{3C8792B5-E3E4-0440-A7F0-C6F117EBC6E5}"/>
              </a:ext>
            </a:extLst>
          </p:cNvPr>
          <p:cNvSpPr>
            <a:spLocks noGrp="1"/>
          </p:cNvSpPr>
          <p:nvPr>
            <p:ph type="ftr" sz="quarter" idx="15"/>
          </p:nvPr>
        </p:nvSpPr>
        <p:spPr>
          <a:xfrm>
            <a:off x="658813" y="392113"/>
            <a:ext cx="4114800" cy="182562"/>
          </a:xfrm>
          <a:prstGeom prst="rect">
            <a:avLst/>
          </a:prstGeom>
        </p:spPr>
        <p:txBody>
          <a:bodyPr/>
          <a:lstStyle>
            <a:lvl1pPr>
              <a:defRPr b="1" i="0" dirty="0">
                <a:latin typeface="Gotham Narrow Bold" pitchFamily="50" charset="0"/>
                <a:ea typeface="Gotham Narrow Bold" pitchFamily="50" charset="0"/>
                <a:cs typeface="Gotham Narrow Bold" pitchFamily="50" charset="0"/>
              </a:defRPr>
            </a:lvl1pPr>
          </a:lstStyle>
          <a:p>
            <a:pPr>
              <a:defRPr/>
            </a:pPr>
            <a:r>
              <a:rPr lang="en-AU"/>
              <a:t>SECTION TITLE GOTHAM NARROW BOLD 7PT</a:t>
            </a:r>
          </a:p>
        </p:txBody>
      </p:sp>
      <p:sp>
        <p:nvSpPr>
          <p:cNvPr id="7" name="Slide Number Placeholder 5">
            <a:extLst>
              <a:ext uri="{FF2B5EF4-FFF2-40B4-BE49-F238E27FC236}">
                <a16:creationId xmlns:a16="http://schemas.microsoft.com/office/drawing/2014/main" id="{973C4833-2F73-3741-9ACD-F965E06AD9FA}"/>
              </a:ext>
            </a:extLst>
          </p:cNvPr>
          <p:cNvSpPr>
            <a:spLocks noGrp="1"/>
          </p:cNvSpPr>
          <p:nvPr>
            <p:ph type="sldNum" sz="quarter" idx="16"/>
          </p:nvPr>
        </p:nvSpPr>
        <p:spPr>
          <a:xfrm>
            <a:off x="8788400" y="6519863"/>
            <a:ext cx="2743200" cy="201612"/>
          </a:xfrm>
          <a:prstGeom prst="rect">
            <a:avLst/>
          </a:prstGeom>
        </p:spPr>
        <p:txBody>
          <a:bodyPr/>
          <a:lstStyle>
            <a:lvl1pPr>
              <a:defRPr b="1" i="0" dirty="0">
                <a:latin typeface="Gotham Narrow Bold" pitchFamily="50" charset="0"/>
                <a:ea typeface="Gotham Narrow" charset="0"/>
                <a:cs typeface="Gotham Narrow" charset="0"/>
              </a:defRPr>
            </a:lvl1pPr>
          </a:lstStyle>
          <a:p>
            <a:pPr>
              <a:defRPr/>
            </a:pPr>
            <a:r>
              <a:rPr lang="en-AU"/>
              <a:t>PAGE </a:t>
            </a:r>
            <a:fld id="{DEE996DD-BA9B-D34D-B241-7CF9D1F2F2EC}" type="slidenum">
              <a:rPr lang="en-AU" smtClean="0"/>
              <a:pPr>
                <a:defRPr/>
              </a:pPr>
              <a:t>‹#›</a:t>
            </a:fld>
            <a:r>
              <a:rPr lang="en-AU"/>
              <a:t>R</a:t>
            </a:r>
          </a:p>
        </p:txBody>
      </p:sp>
    </p:spTree>
    <p:extLst>
      <p:ext uri="{BB962C8B-B14F-4D97-AF65-F5344CB8AC3E}">
        <p14:creationId xmlns:p14="http://schemas.microsoft.com/office/powerpoint/2010/main" val="3075850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1011238"/>
            <a:ext cx="10871200" cy="687387"/>
          </a:xfrm>
          <a:prstGeom prst="rect">
            <a:avLst/>
          </a:prstGeom>
        </p:spPr>
        <p:txBody>
          <a:bodyPr/>
          <a:lstStyle>
            <a:lvl1pPr>
              <a:defRPr>
                <a:latin typeface="Chronicle Text G1"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660071" y="1871498"/>
            <a:ext cx="5183517" cy="4326102"/>
          </a:xfrm>
          <a:prstGeom prst="rect">
            <a:avLst/>
          </a:prstGeom>
        </p:spPr>
        <p:txBody>
          <a:bodyPr/>
          <a:lstStyle>
            <a:lvl1pPr>
              <a:defRPr>
                <a:latin typeface="Chronicle Text G1" pitchFamily="50" charset="0"/>
              </a:defRPr>
            </a:lvl1pPr>
            <a:lvl2pPr>
              <a:defRPr b="1" i="0">
                <a:latin typeface="Gotham Narrow Bold" pitchFamily="50" charset="0"/>
                <a:ea typeface="Gotham Narrow Bold" pitchFamily="50" charset="0"/>
                <a:cs typeface="Gotham Narrow Bold" pitchFamily="50" charset="0"/>
              </a:defRPr>
            </a:lvl2pPr>
            <a:lvl3pPr>
              <a:defRPr b="0" i="0">
                <a:latin typeface="Gotham Narrow Light" charset="0"/>
                <a:ea typeface="Gotham Narrow Light" charset="0"/>
                <a:cs typeface="Gotham Narrow Light"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a:p>
            <a:pPr lvl="2"/>
            <a:r>
              <a:rPr lang="en-AU" dirty="0"/>
              <a:t>Third level</a:t>
            </a:r>
          </a:p>
        </p:txBody>
      </p:sp>
      <p:sp>
        <p:nvSpPr>
          <p:cNvPr id="10" name="Picture Placeholder 9"/>
          <p:cNvSpPr>
            <a:spLocks noGrp="1"/>
          </p:cNvSpPr>
          <p:nvPr>
            <p:ph type="pic" sz="quarter" idx="13"/>
          </p:nvPr>
        </p:nvSpPr>
        <p:spPr>
          <a:xfrm>
            <a:off x="6348412" y="1871663"/>
            <a:ext cx="5183187" cy="4325937"/>
          </a:xfrm>
          <a:prstGeom prst="rect">
            <a:avLst/>
          </a:prstGeom>
        </p:spPr>
        <p:txBody>
          <a:bodyPr rtlCol="0" anchor="ctr">
            <a:noAutofit/>
          </a:bodyPr>
          <a:lstStyle>
            <a:lvl1pPr algn="ctr">
              <a:defRPr/>
            </a:lvl1pPr>
          </a:lstStyle>
          <a:p>
            <a:pPr lvl="0"/>
            <a:endParaRPr lang="en-US" noProof="0" dirty="0"/>
          </a:p>
        </p:txBody>
      </p:sp>
      <p:sp>
        <p:nvSpPr>
          <p:cNvPr id="5" name="Date Placeholder 3">
            <a:extLst>
              <a:ext uri="{FF2B5EF4-FFF2-40B4-BE49-F238E27FC236}">
                <a16:creationId xmlns:a16="http://schemas.microsoft.com/office/drawing/2014/main" id="{607A201F-564D-0648-A911-1D72D477BE16}"/>
              </a:ext>
            </a:extLst>
          </p:cNvPr>
          <p:cNvSpPr>
            <a:spLocks noGrp="1"/>
          </p:cNvSpPr>
          <p:nvPr>
            <p:ph type="dt" sz="half" idx="14"/>
          </p:nvPr>
        </p:nvSpPr>
        <p:spPr>
          <a:xfrm>
            <a:off x="658813" y="6519863"/>
            <a:ext cx="2743200" cy="201612"/>
          </a:xfrm>
          <a:prstGeom prst="rect">
            <a:avLst/>
          </a:prstGeom>
        </p:spPr>
        <p:txBody>
          <a:bodyPr/>
          <a:lstStyle>
            <a:lvl1pPr>
              <a:defRPr b="1" i="0" smtClean="0">
                <a:latin typeface="Gotham Narrow Bold" pitchFamily="50" charset="0"/>
                <a:ea typeface="Gotham Narrow Bold" pitchFamily="50" charset="0"/>
                <a:cs typeface="Gotham Narrow Bold" pitchFamily="50" charset="0"/>
              </a:defRPr>
            </a:lvl1pPr>
          </a:lstStyle>
          <a:p>
            <a:pPr>
              <a:defRPr/>
            </a:pPr>
            <a:fld id="{168F0AC1-AC6B-3749-A6A4-7A4E29C4E228}" type="datetime1">
              <a:rPr lang="en-US"/>
              <a:pPr>
                <a:defRPr/>
              </a:pPr>
              <a:t>10/10/2022</a:t>
            </a:fld>
            <a:endParaRPr lang="en-US" dirty="0"/>
          </a:p>
        </p:txBody>
      </p:sp>
      <p:sp>
        <p:nvSpPr>
          <p:cNvPr id="6" name="Footer Placeholder 4">
            <a:extLst>
              <a:ext uri="{FF2B5EF4-FFF2-40B4-BE49-F238E27FC236}">
                <a16:creationId xmlns:a16="http://schemas.microsoft.com/office/drawing/2014/main" id="{BEB88CAE-6E79-5741-9606-1BCEBA2D4342}"/>
              </a:ext>
            </a:extLst>
          </p:cNvPr>
          <p:cNvSpPr>
            <a:spLocks noGrp="1"/>
          </p:cNvSpPr>
          <p:nvPr>
            <p:ph type="ftr" sz="quarter" idx="15"/>
          </p:nvPr>
        </p:nvSpPr>
        <p:spPr>
          <a:xfrm>
            <a:off x="658813" y="392113"/>
            <a:ext cx="4114800" cy="182562"/>
          </a:xfrm>
          <a:prstGeom prst="rect">
            <a:avLst/>
          </a:prstGeom>
        </p:spPr>
        <p:txBody>
          <a:bodyPr/>
          <a:lstStyle>
            <a:lvl1pPr>
              <a:defRPr b="1" i="0" dirty="0">
                <a:latin typeface="Gotham Narrow Bold" pitchFamily="50" charset="0"/>
                <a:ea typeface="Gotham Narrow Bold" pitchFamily="50" charset="0"/>
                <a:cs typeface="Gotham Narrow Bold" pitchFamily="50" charset="0"/>
              </a:defRPr>
            </a:lvl1pPr>
          </a:lstStyle>
          <a:p>
            <a:pPr>
              <a:defRPr/>
            </a:pPr>
            <a:r>
              <a:rPr lang="en-AU"/>
              <a:t>SECTION TITLE GOTHAM NARROW BOLD 7PT</a:t>
            </a:r>
          </a:p>
        </p:txBody>
      </p:sp>
      <p:sp>
        <p:nvSpPr>
          <p:cNvPr id="7" name="Slide Number Placeholder 5">
            <a:extLst>
              <a:ext uri="{FF2B5EF4-FFF2-40B4-BE49-F238E27FC236}">
                <a16:creationId xmlns:a16="http://schemas.microsoft.com/office/drawing/2014/main" id="{44146C94-92BB-8549-B05E-AEE69C8EC48A}"/>
              </a:ext>
            </a:extLst>
          </p:cNvPr>
          <p:cNvSpPr>
            <a:spLocks noGrp="1"/>
          </p:cNvSpPr>
          <p:nvPr>
            <p:ph type="sldNum" sz="quarter" idx="16"/>
          </p:nvPr>
        </p:nvSpPr>
        <p:spPr>
          <a:xfrm>
            <a:off x="8788400" y="6519863"/>
            <a:ext cx="2743200" cy="201612"/>
          </a:xfrm>
          <a:prstGeom prst="rect">
            <a:avLst/>
          </a:prstGeom>
        </p:spPr>
        <p:txBody>
          <a:bodyPr/>
          <a:lstStyle>
            <a:lvl1pPr algn="r">
              <a:defRPr b="1" i="0" dirty="0">
                <a:latin typeface="Gotham Narrow Bold" pitchFamily="50" charset="0"/>
                <a:ea typeface="Gotham Narrow" charset="0"/>
                <a:cs typeface="Gotham Narrow" charset="0"/>
              </a:defRPr>
            </a:lvl1pPr>
          </a:lstStyle>
          <a:p>
            <a:pPr>
              <a:defRPr/>
            </a:pPr>
            <a:r>
              <a:rPr lang="en-AU"/>
              <a:t>PAGE </a:t>
            </a:r>
            <a:fld id="{05E711C4-20A2-C842-8253-2D876EF41A3A}" type="slidenum">
              <a:rPr lang="en-AU" smtClean="0"/>
              <a:pPr>
                <a:defRPr/>
              </a:pPr>
              <a:t>‹#›</a:t>
            </a:fld>
            <a:endParaRPr lang="en-AU"/>
          </a:p>
        </p:txBody>
      </p:sp>
    </p:spTree>
    <p:extLst>
      <p:ext uri="{BB962C8B-B14F-4D97-AF65-F5344CB8AC3E}">
        <p14:creationId xmlns:p14="http://schemas.microsoft.com/office/powerpoint/2010/main" val="1441393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1011238"/>
            <a:ext cx="10871200" cy="687387"/>
          </a:xfrm>
          <a:prstGeom prst="rect">
            <a:avLst/>
          </a:prstGeom>
        </p:spPr>
        <p:txBody>
          <a:bodyPr/>
          <a:lstStyle>
            <a:lvl1pPr>
              <a:defRPr>
                <a:latin typeface="Chronicle Text G1"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660071" y="1871498"/>
            <a:ext cx="5183517" cy="4326102"/>
          </a:xfrm>
          <a:prstGeom prst="rect">
            <a:avLst/>
          </a:prstGeom>
        </p:spPr>
        <p:txBody>
          <a:bodyPr/>
          <a:lstStyle>
            <a:lvl1pPr marL="0">
              <a:lnSpc>
                <a:spcPts val="1400"/>
              </a:lnSpc>
              <a:spcAft>
                <a:spcPts val="850"/>
              </a:spcAft>
              <a:defRPr sz="1200" b="1" i="0">
                <a:solidFill>
                  <a:schemeClr val="tx2"/>
                </a:solidFill>
                <a:latin typeface="Gotham Narrow Bold" pitchFamily="50" charset="0"/>
                <a:ea typeface="Gotham Narrow Bold" pitchFamily="50" charset="0"/>
                <a:cs typeface="Gotham Narrow Bold" pitchFamily="50" charset="0"/>
              </a:defRPr>
            </a:lvl1pPr>
            <a:lvl2pPr marL="127000" indent="-127000">
              <a:lnSpc>
                <a:spcPts val="1400"/>
              </a:lnSpc>
              <a:spcAft>
                <a:spcPts val="850"/>
              </a:spcAft>
              <a:buFont typeface="Arial" charset="0"/>
              <a:buChar char="•"/>
              <a:tabLst/>
              <a:defRPr sz="1200" b="0" i="0">
                <a:solidFill>
                  <a:schemeClr val="tx1"/>
                </a:solidFill>
                <a:latin typeface="Gotham Narrow Light" charset="0"/>
                <a:ea typeface="Gotham Narrow Light" charset="0"/>
                <a:cs typeface="Gotham Narrow Light" charset="0"/>
              </a:defRPr>
            </a:lvl2pPr>
            <a:lvl3pPr marL="0">
              <a:lnSpc>
                <a:spcPts val="1400"/>
              </a:lnSpc>
              <a:spcAft>
                <a:spcPts val="300"/>
              </a:spcAft>
              <a:defRPr sz="1200" b="0" i="0">
                <a:latin typeface="Gotham Narrow Book" charset="0"/>
                <a:ea typeface="Gotham Narrow Book" charset="0"/>
                <a:cs typeface="Gotham Narrow Book"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p:txBody>
      </p:sp>
      <p:sp>
        <p:nvSpPr>
          <p:cNvPr id="10" name="Picture Placeholder 9"/>
          <p:cNvSpPr>
            <a:spLocks noGrp="1"/>
          </p:cNvSpPr>
          <p:nvPr>
            <p:ph type="pic" sz="quarter" idx="13"/>
          </p:nvPr>
        </p:nvSpPr>
        <p:spPr>
          <a:xfrm>
            <a:off x="6348413" y="1871664"/>
            <a:ext cx="5183187" cy="4325940"/>
          </a:xfrm>
          <a:prstGeom prst="rect">
            <a:avLst/>
          </a:prstGeom>
        </p:spPr>
        <p:txBody>
          <a:bodyPr rtlCol="0" anchor="ctr">
            <a:noAutofit/>
          </a:bodyPr>
          <a:lstStyle>
            <a:lvl1pPr algn="ctr">
              <a:defRPr/>
            </a:lvl1pPr>
          </a:lstStyle>
          <a:p>
            <a:pPr lvl="0"/>
            <a:endParaRPr lang="en-US" noProof="0" dirty="0"/>
          </a:p>
        </p:txBody>
      </p:sp>
      <p:sp>
        <p:nvSpPr>
          <p:cNvPr id="5" name="Date Placeholder 3">
            <a:extLst>
              <a:ext uri="{FF2B5EF4-FFF2-40B4-BE49-F238E27FC236}">
                <a16:creationId xmlns:a16="http://schemas.microsoft.com/office/drawing/2014/main" id="{71BC6FD2-F4D3-2E45-B68C-AFA7D01450E3}"/>
              </a:ext>
            </a:extLst>
          </p:cNvPr>
          <p:cNvSpPr>
            <a:spLocks noGrp="1"/>
          </p:cNvSpPr>
          <p:nvPr>
            <p:ph type="dt" sz="half" idx="14"/>
          </p:nvPr>
        </p:nvSpPr>
        <p:spPr>
          <a:xfrm>
            <a:off x="658813" y="6519863"/>
            <a:ext cx="2743200" cy="201612"/>
          </a:xfrm>
          <a:prstGeom prst="rect">
            <a:avLst/>
          </a:prstGeom>
        </p:spPr>
        <p:txBody>
          <a:bodyPr/>
          <a:lstStyle>
            <a:lvl1pPr>
              <a:defRPr b="1" i="0" smtClean="0">
                <a:latin typeface="Gotham Narrow Bold" pitchFamily="50" charset="0"/>
                <a:ea typeface="Gotham Narrow Bold" pitchFamily="50" charset="0"/>
                <a:cs typeface="Gotham Narrow Bold" pitchFamily="50" charset="0"/>
              </a:defRPr>
            </a:lvl1pPr>
          </a:lstStyle>
          <a:p>
            <a:pPr>
              <a:defRPr/>
            </a:pPr>
            <a:fld id="{DDDA1C1A-544B-1943-A761-DC876ADFE517}" type="datetime1">
              <a:rPr lang="en-US"/>
              <a:pPr>
                <a:defRPr/>
              </a:pPr>
              <a:t>10/10/2022</a:t>
            </a:fld>
            <a:endParaRPr lang="en-US" dirty="0"/>
          </a:p>
        </p:txBody>
      </p:sp>
      <p:sp>
        <p:nvSpPr>
          <p:cNvPr id="6" name="Footer Placeholder 4">
            <a:extLst>
              <a:ext uri="{FF2B5EF4-FFF2-40B4-BE49-F238E27FC236}">
                <a16:creationId xmlns:a16="http://schemas.microsoft.com/office/drawing/2014/main" id="{CD3DC5F0-AC1C-0D46-90DD-F4F27627B8F7}"/>
              </a:ext>
            </a:extLst>
          </p:cNvPr>
          <p:cNvSpPr>
            <a:spLocks noGrp="1"/>
          </p:cNvSpPr>
          <p:nvPr>
            <p:ph type="ftr" sz="quarter" idx="15"/>
          </p:nvPr>
        </p:nvSpPr>
        <p:spPr>
          <a:xfrm>
            <a:off x="658813" y="392113"/>
            <a:ext cx="4114800" cy="182562"/>
          </a:xfrm>
          <a:prstGeom prst="rect">
            <a:avLst/>
          </a:prstGeom>
        </p:spPr>
        <p:txBody>
          <a:bodyPr/>
          <a:lstStyle>
            <a:lvl1pPr>
              <a:defRPr b="1" i="0" dirty="0">
                <a:latin typeface="Gotham Narrow Bold" pitchFamily="50" charset="0"/>
                <a:ea typeface="Gotham Narrow Bold" pitchFamily="50" charset="0"/>
                <a:cs typeface="Gotham Narrow Bold" pitchFamily="50" charset="0"/>
              </a:defRPr>
            </a:lvl1pPr>
          </a:lstStyle>
          <a:p>
            <a:pPr>
              <a:defRPr/>
            </a:pPr>
            <a:r>
              <a:rPr lang="en-AU"/>
              <a:t>SECTION TITLE GOTHAM NARROW BOLD 7PT</a:t>
            </a:r>
          </a:p>
        </p:txBody>
      </p:sp>
      <p:sp>
        <p:nvSpPr>
          <p:cNvPr id="7" name="Slide Number Placeholder 5">
            <a:extLst>
              <a:ext uri="{FF2B5EF4-FFF2-40B4-BE49-F238E27FC236}">
                <a16:creationId xmlns:a16="http://schemas.microsoft.com/office/drawing/2014/main" id="{6EF0C87D-6A2A-9C48-8F0E-A63A7A0CA922}"/>
              </a:ext>
            </a:extLst>
          </p:cNvPr>
          <p:cNvSpPr>
            <a:spLocks noGrp="1"/>
          </p:cNvSpPr>
          <p:nvPr>
            <p:ph type="sldNum" sz="quarter" idx="16"/>
          </p:nvPr>
        </p:nvSpPr>
        <p:spPr>
          <a:xfrm>
            <a:off x="8788400" y="6519863"/>
            <a:ext cx="2743200" cy="201612"/>
          </a:xfrm>
          <a:prstGeom prst="rect">
            <a:avLst/>
          </a:prstGeom>
        </p:spPr>
        <p:txBody>
          <a:bodyPr/>
          <a:lstStyle>
            <a:lvl1pPr algn="r">
              <a:defRPr b="1" i="0" dirty="0">
                <a:latin typeface="Gotham Narrow Bold" pitchFamily="50" charset="0"/>
                <a:ea typeface="Gotham Narrow" charset="0"/>
                <a:cs typeface="Gotham Narrow" charset="0"/>
              </a:defRPr>
            </a:lvl1pPr>
          </a:lstStyle>
          <a:p>
            <a:pPr>
              <a:defRPr/>
            </a:pPr>
            <a:r>
              <a:rPr lang="en-AU"/>
              <a:t>PAGE </a:t>
            </a:r>
            <a:fld id="{DE81955E-BF0F-A44F-BA1A-E11CCCBB8562}" type="slidenum">
              <a:rPr lang="en-AU" smtClean="0"/>
              <a:pPr>
                <a:defRPr/>
              </a:pPr>
              <a:t>‹#›</a:t>
            </a:fld>
            <a:endParaRPr lang="en-AU"/>
          </a:p>
        </p:txBody>
      </p:sp>
    </p:spTree>
    <p:extLst>
      <p:ext uri="{BB962C8B-B14F-4D97-AF65-F5344CB8AC3E}">
        <p14:creationId xmlns:p14="http://schemas.microsoft.com/office/powerpoint/2010/main" val="3431823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1011238"/>
            <a:ext cx="10871200" cy="687387"/>
          </a:xfrm>
          <a:prstGeom prst="rect">
            <a:avLst/>
          </a:prstGeom>
        </p:spPr>
        <p:txBody>
          <a:bodyPr/>
          <a:lstStyle>
            <a:lvl1pPr>
              <a:defRPr>
                <a:latin typeface="Chronicle Text G1"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660071" y="1871498"/>
            <a:ext cx="5183517" cy="4326102"/>
          </a:xfrm>
          <a:prstGeom prst="rect">
            <a:avLst/>
          </a:prstGeom>
        </p:spPr>
        <p:txBody>
          <a:bodyPr/>
          <a:lstStyle>
            <a:lvl1pPr marL="0">
              <a:lnSpc>
                <a:spcPts val="1400"/>
              </a:lnSpc>
              <a:spcAft>
                <a:spcPts val="0"/>
              </a:spcAft>
              <a:defRPr sz="1200" b="1" i="0">
                <a:solidFill>
                  <a:schemeClr val="tx2"/>
                </a:solidFill>
                <a:latin typeface="Gotham Narrow Bold" pitchFamily="50" charset="0"/>
                <a:ea typeface="Gotham Narrow Bold" pitchFamily="50" charset="0"/>
                <a:cs typeface="Gotham Narrow Bold" pitchFamily="50" charset="0"/>
              </a:defRPr>
            </a:lvl1pPr>
            <a:lvl2pPr marL="0" indent="0">
              <a:lnSpc>
                <a:spcPts val="1400"/>
              </a:lnSpc>
              <a:spcAft>
                <a:spcPts val="850"/>
              </a:spcAft>
              <a:buFont typeface="Arial" charset="0"/>
              <a:buNone/>
              <a:tabLst/>
              <a:defRPr sz="1200" b="0" i="0">
                <a:solidFill>
                  <a:schemeClr val="tx1"/>
                </a:solidFill>
                <a:latin typeface="Gotham Narrow Light" charset="0"/>
                <a:ea typeface="Gotham Narrow Light" charset="0"/>
                <a:cs typeface="Gotham Narrow Light" charset="0"/>
              </a:defRPr>
            </a:lvl2pPr>
            <a:lvl3pPr marL="0">
              <a:lnSpc>
                <a:spcPts val="1400"/>
              </a:lnSpc>
              <a:spcAft>
                <a:spcPts val="300"/>
              </a:spcAft>
              <a:defRPr sz="1200" b="0" i="0">
                <a:latin typeface="Gotham Narrow Book" charset="0"/>
                <a:ea typeface="Gotham Narrow Book" charset="0"/>
                <a:cs typeface="Gotham Narrow Book"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p:txBody>
      </p:sp>
      <p:sp>
        <p:nvSpPr>
          <p:cNvPr id="10" name="Picture Placeholder 9"/>
          <p:cNvSpPr>
            <a:spLocks noGrp="1"/>
          </p:cNvSpPr>
          <p:nvPr>
            <p:ph type="pic" sz="quarter" idx="13"/>
          </p:nvPr>
        </p:nvSpPr>
        <p:spPr>
          <a:xfrm>
            <a:off x="6348413" y="1871664"/>
            <a:ext cx="5183187" cy="4325940"/>
          </a:xfrm>
          <a:prstGeom prst="rect">
            <a:avLst/>
          </a:prstGeom>
        </p:spPr>
        <p:txBody>
          <a:bodyPr rtlCol="0" anchor="ctr">
            <a:noAutofit/>
          </a:bodyPr>
          <a:lstStyle>
            <a:lvl1pPr algn="ctr">
              <a:defRPr/>
            </a:lvl1pPr>
          </a:lstStyle>
          <a:p>
            <a:pPr lvl="0"/>
            <a:endParaRPr lang="en-US" noProof="0" dirty="0"/>
          </a:p>
        </p:txBody>
      </p:sp>
      <p:sp>
        <p:nvSpPr>
          <p:cNvPr id="5" name="Date Placeholder 3">
            <a:extLst>
              <a:ext uri="{FF2B5EF4-FFF2-40B4-BE49-F238E27FC236}">
                <a16:creationId xmlns:a16="http://schemas.microsoft.com/office/drawing/2014/main" id="{28A5FAA0-ED42-DE4F-978B-E7874E08CAE1}"/>
              </a:ext>
            </a:extLst>
          </p:cNvPr>
          <p:cNvSpPr>
            <a:spLocks noGrp="1"/>
          </p:cNvSpPr>
          <p:nvPr>
            <p:ph type="dt" sz="half" idx="14"/>
          </p:nvPr>
        </p:nvSpPr>
        <p:spPr>
          <a:xfrm>
            <a:off x="658813" y="6519863"/>
            <a:ext cx="2743200" cy="201612"/>
          </a:xfrm>
          <a:prstGeom prst="rect">
            <a:avLst/>
          </a:prstGeom>
        </p:spPr>
        <p:txBody>
          <a:bodyPr/>
          <a:lstStyle>
            <a:lvl1pPr>
              <a:defRPr b="1" i="0" smtClean="0">
                <a:latin typeface="Gotham Narrow Bold" pitchFamily="50" charset="0"/>
                <a:ea typeface="Gotham Narrow Bold" pitchFamily="50" charset="0"/>
                <a:cs typeface="Gotham Narrow Bold" pitchFamily="50" charset="0"/>
              </a:defRPr>
            </a:lvl1pPr>
          </a:lstStyle>
          <a:p>
            <a:pPr>
              <a:defRPr/>
            </a:pPr>
            <a:fld id="{BBA27687-3C6E-6B4B-9DBC-7A9AEE325449}" type="datetime1">
              <a:rPr lang="en-US"/>
              <a:pPr>
                <a:defRPr/>
              </a:pPr>
              <a:t>10/10/2022</a:t>
            </a:fld>
            <a:endParaRPr lang="en-US" dirty="0"/>
          </a:p>
        </p:txBody>
      </p:sp>
      <p:sp>
        <p:nvSpPr>
          <p:cNvPr id="6" name="Footer Placeholder 4">
            <a:extLst>
              <a:ext uri="{FF2B5EF4-FFF2-40B4-BE49-F238E27FC236}">
                <a16:creationId xmlns:a16="http://schemas.microsoft.com/office/drawing/2014/main" id="{338627A4-583A-024C-901A-9622EB70D715}"/>
              </a:ext>
            </a:extLst>
          </p:cNvPr>
          <p:cNvSpPr>
            <a:spLocks noGrp="1"/>
          </p:cNvSpPr>
          <p:nvPr>
            <p:ph type="ftr" sz="quarter" idx="15"/>
          </p:nvPr>
        </p:nvSpPr>
        <p:spPr>
          <a:xfrm>
            <a:off x="658813" y="392113"/>
            <a:ext cx="4114800" cy="182562"/>
          </a:xfrm>
          <a:prstGeom prst="rect">
            <a:avLst/>
          </a:prstGeom>
        </p:spPr>
        <p:txBody>
          <a:bodyPr/>
          <a:lstStyle>
            <a:lvl1pPr>
              <a:defRPr b="1" i="0" dirty="0">
                <a:latin typeface="Gotham Narrow Bold" pitchFamily="50" charset="0"/>
                <a:ea typeface="Gotham Narrow Bold" pitchFamily="50" charset="0"/>
                <a:cs typeface="Gotham Narrow Bold" pitchFamily="50" charset="0"/>
              </a:defRPr>
            </a:lvl1pPr>
          </a:lstStyle>
          <a:p>
            <a:pPr>
              <a:defRPr/>
            </a:pPr>
            <a:r>
              <a:rPr lang="en-AU"/>
              <a:t>SECTION TITLE GOTHAM NARROW BOLD 7PT</a:t>
            </a:r>
          </a:p>
        </p:txBody>
      </p:sp>
      <p:sp>
        <p:nvSpPr>
          <p:cNvPr id="7" name="Slide Number Placeholder 5">
            <a:extLst>
              <a:ext uri="{FF2B5EF4-FFF2-40B4-BE49-F238E27FC236}">
                <a16:creationId xmlns:a16="http://schemas.microsoft.com/office/drawing/2014/main" id="{8407D396-98D9-254B-B773-4A11F6E5FB33}"/>
              </a:ext>
            </a:extLst>
          </p:cNvPr>
          <p:cNvSpPr>
            <a:spLocks noGrp="1"/>
          </p:cNvSpPr>
          <p:nvPr>
            <p:ph type="sldNum" sz="quarter" idx="16"/>
          </p:nvPr>
        </p:nvSpPr>
        <p:spPr>
          <a:xfrm>
            <a:off x="8788400" y="6519863"/>
            <a:ext cx="2743200" cy="201612"/>
          </a:xfrm>
          <a:prstGeom prst="rect">
            <a:avLst/>
          </a:prstGeom>
        </p:spPr>
        <p:txBody>
          <a:bodyPr/>
          <a:lstStyle>
            <a:lvl1pPr algn="r">
              <a:defRPr b="1" i="0" dirty="0">
                <a:latin typeface="Gotham Narrow Bold" pitchFamily="50" charset="0"/>
                <a:ea typeface="Gotham Narrow" charset="0"/>
                <a:cs typeface="Gotham Narrow" charset="0"/>
              </a:defRPr>
            </a:lvl1pPr>
          </a:lstStyle>
          <a:p>
            <a:pPr>
              <a:defRPr/>
            </a:pPr>
            <a:r>
              <a:rPr lang="en-AU"/>
              <a:t>PAGE </a:t>
            </a:r>
            <a:fld id="{54E2D405-C57D-C04C-9722-98E82B2E8DDA}" type="slidenum">
              <a:rPr lang="en-AU" smtClean="0"/>
              <a:pPr>
                <a:defRPr/>
              </a:pPr>
              <a:t>‹#›</a:t>
            </a:fld>
            <a:endParaRPr lang="en-AU"/>
          </a:p>
        </p:txBody>
      </p:sp>
    </p:spTree>
    <p:extLst>
      <p:ext uri="{BB962C8B-B14F-4D97-AF65-F5344CB8AC3E}">
        <p14:creationId xmlns:p14="http://schemas.microsoft.com/office/powerpoint/2010/main" val="745842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BA931EDF-8825-6949-8446-F5E03AEFF46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87988" y="388938"/>
            <a:ext cx="12049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a:extLst>
              <a:ext uri="{FF2B5EF4-FFF2-40B4-BE49-F238E27FC236}">
                <a16:creationId xmlns:a16="http://schemas.microsoft.com/office/drawing/2014/main" id="{5F11150F-7852-D348-A72E-2DECB96E42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98950" y="1400175"/>
            <a:ext cx="3455988"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2930" y="5466306"/>
            <a:ext cx="11226140" cy="1065126"/>
          </a:xfrm>
          <a:prstGeom prst="rect">
            <a:avLst/>
          </a:prstGeom>
        </p:spPr>
        <p:txBody>
          <a:bodyPr>
            <a:noAutofit/>
          </a:bodyPr>
          <a:lstStyle>
            <a:lvl1pPr algn="ctr">
              <a:lnSpc>
                <a:spcPts val="3500"/>
              </a:lnSpc>
              <a:defRPr sz="3500">
                <a:solidFill>
                  <a:schemeClr val="bg1"/>
                </a:solidFill>
                <a:latin typeface="Chronicle Text G1" pitchFamily="50" charset="0"/>
              </a:defRPr>
            </a:lvl1pPr>
          </a:lstStyle>
          <a:p>
            <a:r>
              <a:rPr lang="en-AU" dirty="0"/>
              <a:t>Click to edit Master title style</a:t>
            </a:r>
            <a:endParaRPr lang="en-US" dirty="0"/>
          </a:p>
        </p:txBody>
      </p:sp>
    </p:spTree>
    <p:extLst>
      <p:ext uri="{BB962C8B-B14F-4D97-AF65-F5344CB8AC3E}">
        <p14:creationId xmlns:p14="http://schemas.microsoft.com/office/powerpoint/2010/main" val="3015497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1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EBCFC4-F1C1-3143-AADB-95F809799E78}"/>
              </a:ext>
            </a:extLst>
          </p:cNvPr>
          <p:cNvSpPr/>
          <p:nvPr userDrawn="1"/>
        </p:nvSpPr>
        <p:spPr>
          <a:xfrm>
            <a:off x="4773613" y="1871663"/>
            <a:ext cx="6757987" cy="4325937"/>
          </a:xfrm>
          <a:prstGeom prst="rect">
            <a:avLst/>
          </a:prstGeom>
          <a:solidFill>
            <a:srgbClr val="F0D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60400" y="1011238"/>
            <a:ext cx="10871200" cy="687387"/>
          </a:xfrm>
          <a:prstGeom prst="rect">
            <a:avLst/>
          </a:prstGeom>
        </p:spPr>
        <p:txBody>
          <a:bodyPr/>
          <a:lstStyle>
            <a:lvl1pPr>
              <a:defRPr>
                <a:latin typeface="Chronicle Text G1"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660071" y="1871498"/>
            <a:ext cx="3886529" cy="4326102"/>
          </a:xfrm>
          <a:prstGeom prst="rect">
            <a:avLst/>
          </a:prstGeom>
        </p:spPr>
        <p:txBody>
          <a:bodyPr/>
          <a:lstStyle>
            <a:lvl1pPr marL="0">
              <a:lnSpc>
                <a:spcPts val="1400"/>
              </a:lnSpc>
              <a:spcAft>
                <a:spcPts val="0"/>
              </a:spcAft>
              <a:defRPr sz="1200" b="1" i="0">
                <a:solidFill>
                  <a:schemeClr val="tx2"/>
                </a:solidFill>
                <a:latin typeface="Gotham Narrow Bold" pitchFamily="50" charset="0"/>
                <a:ea typeface="Gotham Narrow Bold" pitchFamily="50" charset="0"/>
                <a:cs typeface="Gotham Narrow Bold" pitchFamily="50" charset="0"/>
              </a:defRPr>
            </a:lvl1pPr>
            <a:lvl2pPr marL="0" indent="0">
              <a:lnSpc>
                <a:spcPts val="1400"/>
              </a:lnSpc>
              <a:spcAft>
                <a:spcPts val="850"/>
              </a:spcAft>
              <a:buFont typeface="Arial" charset="0"/>
              <a:buNone/>
              <a:tabLst/>
              <a:defRPr sz="1200" b="0" i="0">
                <a:solidFill>
                  <a:schemeClr val="tx1"/>
                </a:solidFill>
                <a:latin typeface="Gotham Narrow Light" charset="0"/>
                <a:ea typeface="Gotham Narrow Light" charset="0"/>
                <a:cs typeface="Gotham Narrow Light" charset="0"/>
              </a:defRPr>
            </a:lvl2pPr>
            <a:lvl3pPr marL="0">
              <a:lnSpc>
                <a:spcPts val="1400"/>
              </a:lnSpc>
              <a:spcAft>
                <a:spcPts val="300"/>
              </a:spcAft>
              <a:defRPr sz="1200" b="0" i="0">
                <a:latin typeface="Gotham Narrow Book" charset="0"/>
                <a:ea typeface="Gotham Narrow Book" charset="0"/>
                <a:cs typeface="Gotham Narrow Book"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p:txBody>
      </p:sp>
      <p:sp>
        <p:nvSpPr>
          <p:cNvPr id="9" name="Table Placeholder 8"/>
          <p:cNvSpPr>
            <a:spLocks noGrp="1"/>
          </p:cNvSpPr>
          <p:nvPr>
            <p:ph type="tbl" sz="quarter" idx="13"/>
          </p:nvPr>
        </p:nvSpPr>
        <p:spPr>
          <a:xfrm>
            <a:off x="4978400" y="2134263"/>
            <a:ext cx="6197600" cy="3847438"/>
          </a:xfrm>
          <a:prstGeom prst="rect">
            <a:avLst/>
          </a:prstGeom>
        </p:spPr>
        <p:txBody>
          <a:bodyPr rtlCol="0">
            <a:noAutofit/>
          </a:bodyPr>
          <a:lstStyle/>
          <a:p>
            <a:pPr lvl="0"/>
            <a:endParaRPr lang="en-US" noProof="0" dirty="0"/>
          </a:p>
        </p:txBody>
      </p:sp>
      <p:sp>
        <p:nvSpPr>
          <p:cNvPr id="6" name="Date Placeholder 3">
            <a:extLst>
              <a:ext uri="{FF2B5EF4-FFF2-40B4-BE49-F238E27FC236}">
                <a16:creationId xmlns:a16="http://schemas.microsoft.com/office/drawing/2014/main" id="{48DBF44D-223D-6B4F-A696-645558850424}"/>
              </a:ext>
            </a:extLst>
          </p:cNvPr>
          <p:cNvSpPr>
            <a:spLocks noGrp="1"/>
          </p:cNvSpPr>
          <p:nvPr>
            <p:ph type="dt" sz="half" idx="14"/>
          </p:nvPr>
        </p:nvSpPr>
        <p:spPr>
          <a:xfrm>
            <a:off x="658813" y="6519863"/>
            <a:ext cx="2743200" cy="201612"/>
          </a:xfrm>
          <a:prstGeom prst="rect">
            <a:avLst/>
          </a:prstGeom>
        </p:spPr>
        <p:txBody>
          <a:bodyPr/>
          <a:lstStyle>
            <a:lvl1pPr>
              <a:defRPr b="1" i="0" smtClean="0">
                <a:latin typeface="Gotham Narrow Bold" pitchFamily="50" charset="0"/>
                <a:ea typeface="Gotham Narrow Bold" pitchFamily="50" charset="0"/>
                <a:cs typeface="Gotham Narrow Bold" pitchFamily="50" charset="0"/>
              </a:defRPr>
            </a:lvl1pPr>
          </a:lstStyle>
          <a:p>
            <a:pPr>
              <a:defRPr/>
            </a:pPr>
            <a:fld id="{BE18540E-846A-FC48-8F7B-9CD49C96F453}" type="datetime1">
              <a:rPr lang="en-US"/>
              <a:pPr>
                <a:defRPr/>
              </a:pPr>
              <a:t>10/10/2022</a:t>
            </a:fld>
            <a:endParaRPr lang="en-US" dirty="0"/>
          </a:p>
        </p:txBody>
      </p:sp>
      <p:sp>
        <p:nvSpPr>
          <p:cNvPr id="7" name="Footer Placeholder 4">
            <a:extLst>
              <a:ext uri="{FF2B5EF4-FFF2-40B4-BE49-F238E27FC236}">
                <a16:creationId xmlns:a16="http://schemas.microsoft.com/office/drawing/2014/main" id="{51D67D64-149D-5649-B59B-FEA7D18DC88D}"/>
              </a:ext>
            </a:extLst>
          </p:cNvPr>
          <p:cNvSpPr>
            <a:spLocks noGrp="1"/>
          </p:cNvSpPr>
          <p:nvPr>
            <p:ph type="ftr" sz="quarter" idx="15"/>
          </p:nvPr>
        </p:nvSpPr>
        <p:spPr>
          <a:xfrm>
            <a:off x="658813" y="392113"/>
            <a:ext cx="4114800" cy="182562"/>
          </a:xfrm>
          <a:prstGeom prst="rect">
            <a:avLst/>
          </a:prstGeom>
        </p:spPr>
        <p:txBody>
          <a:bodyPr/>
          <a:lstStyle>
            <a:lvl1pPr>
              <a:defRPr b="1" i="0" dirty="0">
                <a:latin typeface="Gotham Narrow Bold" pitchFamily="50" charset="0"/>
                <a:ea typeface="Gotham Narrow Bold" pitchFamily="50" charset="0"/>
                <a:cs typeface="Gotham Narrow Bold" pitchFamily="50" charset="0"/>
              </a:defRPr>
            </a:lvl1pPr>
          </a:lstStyle>
          <a:p>
            <a:pPr>
              <a:defRPr/>
            </a:pPr>
            <a:r>
              <a:rPr lang="en-AU"/>
              <a:t>SECTION TITLE GOTHAM NARROW BOLD 7PT</a:t>
            </a:r>
          </a:p>
        </p:txBody>
      </p:sp>
      <p:sp>
        <p:nvSpPr>
          <p:cNvPr id="8" name="Slide Number Placeholder 5">
            <a:extLst>
              <a:ext uri="{FF2B5EF4-FFF2-40B4-BE49-F238E27FC236}">
                <a16:creationId xmlns:a16="http://schemas.microsoft.com/office/drawing/2014/main" id="{0C143319-3296-974B-9689-F7019D099ED3}"/>
              </a:ext>
            </a:extLst>
          </p:cNvPr>
          <p:cNvSpPr>
            <a:spLocks noGrp="1"/>
          </p:cNvSpPr>
          <p:nvPr>
            <p:ph type="sldNum" sz="quarter" idx="16"/>
          </p:nvPr>
        </p:nvSpPr>
        <p:spPr>
          <a:xfrm>
            <a:off x="8788400" y="6519863"/>
            <a:ext cx="2743200" cy="201612"/>
          </a:xfrm>
          <a:prstGeom prst="rect">
            <a:avLst/>
          </a:prstGeom>
        </p:spPr>
        <p:txBody>
          <a:bodyPr/>
          <a:lstStyle>
            <a:lvl1pPr algn="r">
              <a:defRPr b="1" i="0" dirty="0">
                <a:latin typeface="Gotham Narrow Bold" pitchFamily="50" charset="0"/>
                <a:ea typeface="Gotham Narrow" charset="0"/>
                <a:cs typeface="Gotham Narrow" charset="0"/>
              </a:defRPr>
            </a:lvl1pPr>
          </a:lstStyle>
          <a:p>
            <a:pPr>
              <a:defRPr/>
            </a:pPr>
            <a:r>
              <a:rPr lang="en-AU"/>
              <a:t>PAGE </a:t>
            </a:r>
            <a:fld id="{4F397331-E7D9-8144-8B3D-6EC20329D48C}" type="slidenum">
              <a:rPr lang="en-AU" smtClean="0"/>
              <a:pPr>
                <a:defRPr/>
              </a:pPr>
              <a:t>‹#›</a:t>
            </a:fld>
            <a:endParaRPr lang="en-AU"/>
          </a:p>
        </p:txBody>
      </p:sp>
    </p:spTree>
    <p:extLst>
      <p:ext uri="{BB962C8B-B14F-4D97-AF65-F5344CB8AC3E}">
        <p14:creationId xmlns:p14="http://schemas.microsoft.com/office/powerpoint/2010/main" val="2701602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1C391B-6F7E-B047-B995-0A336BFE22BA}"/>
              </a:ext>
            </a:extLst>
          </p:cNvPr>
          <p:cNvSpPr/>
          <p:nvPr userDrawn="1"/>
        </p:nvSpPr>
        <p:spPr>
          <a:xfrm>
            <a:off x="4773613" y="1871663"/>
            <a:ext cx="6757987" cy="4325937"/>
          </a:xfrm>
          <a:prstGeom prst="rect">
            <a:avLst/>
          </a:prstGeom>
          <a:solidFill>
            <a:srgbClr val="F0D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60400" y="1011238"/>
            <a:ext cx="10871200" cy="687387"/>
          </a:xfrm>
          <a:prstGeom prst="rect">
            <a:avLst/>
          </a:prstGeom>
        </p:spPr>
        <p:txBody>
          <a:bodyPr/>
          <a:lstStyle>
            <a:lvl1pPr>
              <a:defRPr>
                <a:latin typeface="Chronicle Text G1"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660071" y="1871498"/>
            <a:ext cx="3886529" cy="4326102"/>
          </a:xfrm>
          <a:prstGeom prst="rect">
            <a:avLst/>
          </a:prstGeom>
        </p:spPr>
        <p:txBody>
          <a:bodyPr/>
          <a:lstStyle>
            <a:lvl1pPr marL="0">
              <a:lnSpc>
                <a:spcPts val="1400"/>
              </a:lnSpc>
              <a:spcAft>
                <a:spcPts val="850"/>
              </a:spcAft>
              <a:defRPr sz="1200" b="1" i="0">
                <a:solidFill>
                  <a:schemeClr val="tx2"/>
                </a:solidFill>
                <a:latin typeface="Gotham Narrow Bold" pitchFamily="50" charset="0"/>
                <a:ea typeface="Gotham Narrow Bold" pitchFamily="50" charset="0"/>
                <a:cs typeface="Gotham Narrow Bold" pitchFamily="50" charset="0"/>
              </a:defRPr>
            </a:lvl1pPr>
            <a:lvl2pPr marL="171450" indent="-171450">
              <a:lnSpc>
                <a:spcPts val="1400"/>
              </a:lnSpc>
              <a:spcAft>
                <a:spcPts val="850"/>
              </a:spcAft>
              <a:buFont typeface="Arial" charset="0"/>
              <a:buChar char="•"/>
              <a:tabLst/>
              <a:defRPr sz="1200" b="0" i="0">
                <a:solidFill>
                  <a:schemeClr val="tx1"/>
                </a:solidFill>
                <a:latin typeface="Gotham Narrow Light" charset="0"/>
                <a:ea typeface="Gotham Narrow Light" charset="0"/>
                <a:cs typeface="Gotham Narrow Light" charset="0"/>
              </a:defRPr>
            </a:lvl2pPr>
            <a:lvl3pPr marL="0">
              <a:lnSpc>
                <a:spcPts val="1400"/>
              </a:lnSpc>
              <a:spcAft>
                <a:spcPts val="300"/>
              </a:spcAft>
              <a:defRPr sz="1200" b="0" i="0">
                <a:latin typeface="Gotham Narrow Book" charset="0"/>
                <a:ea typeface="Gotham Narrow Book" charset="0"/>
                <a:cs typeface="Gotham Narrow Book"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p:txBody>
      </p:sp>
      <p:sp>
        <p:nvSpPr>
          <p:cNvPr id="10" name="Chart Placeholder 9"/>
          <p:cNvSpPr>
            <a:spLocks noGrp="1"/>
          </p:cNvSpPr>
          <p:nvPr>
            <p:ph type="chart" sz="quarter" idx="14"/>
          </p:nvPr>
        </p:nvSpPr>
        <p:spPr>
          <a:xfrm>
            <a:off x="4953000" y="2120900"/>
            <a:ext cx="6248400" cy="3873500"/>
          </a:xfrm>
          <a:prstGeom prst="rect">
            <a:avLst/>
          </a:prstGeom>
        </p:spPr>
        <p:txBody>
          <a:bodyPr rtlCol="0">
            <a:noAutofit/>
          </a:bodyPr>
          <a:lstStyle/>
          <a:p>
            <a:pPr lvl="0"/>
            <a:endParaRPr lang="en-US" noProof="0" dirty="0"/>
          </a:p>
        </p:txBody>
      </p:sp>
      <p:sp>
        <p:nvSpPr>
          <p:cNvPr id="6" name="Date Placeholder 3">
            <a:extLst>
              <a:ext uri="{FF2B5EF4-FFF2-40B4-BE49-F238E27FC236}">
                <a16:creationId xmlns:a16="http://schemas.microsoft.com/office/drawing/2014/main" id="{C2C0B46F-F206-C04B-9A7C-C1C71877198B}"/>
              </a:ext>
            </a:extLst>
          </p:cNvPr>
          <p:cNvSpPr>
            <a:spLocks noGrp="1"/>
          </p:cNvSpPr>
          <p:nvPr>
            <p:ph type="dt" sz="half" idx="15"/>
          </p:nvPr>
        </p:nvSpPr>
        <p:spPr>
          <a:xfrm>
            <a:off x="658813" y="6519863"/>
            <a:ext cx="2743200" cy="201612"/>
          </a:xfrm>
          <a:prstGeom prst="rect">
            <a:avLst/>
          </a:prstGeom>
        </p:spPr>
        <p:txBody>
          <a:bodyPr/>
          <a:lstStyle>
            <a:lvl1pPr>
              <a:defRPr b="1" i="0" smtClean="0">
                <a:latin typeface="Gotham Narrow Bold" pitchFamily="50" charset="0"/>
                <a:ea typeface="Gotham Narrow Bold" pitchFamily="50" charset="0"/>
                <a:cs typeface="Gotham Narrow Bold" pitchFamily="50" charset="0"/>
              </a:defRPr>
            </a:lvl1pPr>
          </a:lstStyle>
          <a:p>
            <a:pPr>
              <a:defRPr/>
            </a:pPr>
            <a:fld id="{E24DDDAE-6F3C-E049-80F9-DA62405442BD}" type="datetime1">
              <a:rPr lang="en-US"/>
              <a:pPr>
                <a:defRPr/>
              </a:pPr>
              <a:t>10/10/2022</a:t>
            </a:fld>
            <a:endParaRPr lang="en-US" dirty="0"/>
          </a:p>
        </p:txBody>
      </p:sp>
      <p:sp>
        <p:nvSpPr>
          <p:cNvPr id="7" name="Footer Placeholder 4">
            <a:extLst>
              <a:ext uri="{FF2B5EF4-FFF2-40B4-BE49-F238E27FC236}">
                <a16:creationId xmlns:a16="http://schemas.microsoft.com/office/drawing/2014/main" id="{2308A245-531F-984B-8EB6-E8C333F1594C}"/>
              </a:ext>
            </a:extLst>
          </p:cNvPr>
          <p:cNvSpPr>
            <a:spLocks noGrp="1"/>
          </p:cNvSpPr>
          <p:nvPr>
            <p:ph type="ftr" sz="quarter" idx="16"/>
          </p:nvPr>
        </p:nvSpPr>
        <p:spPr>
          <a:xfrm>
            <a:off x="658813" y="392113"/>
            <a:ext cx="4114800" cy="182562"/>
          </a:xfrm>
          <a:prstGeom prst="rect">
            <a:avLst/>
          </a:prstGeom>
        </p:spPr>
        <p:txBody>
          <a:bodyPr/>
          <a:lstStyle>
            <a:lvl1pPr>
              <a:defRPr b="1" i="0" dirty="0">
                <a:latin typeface="Gotham Narrow Bold" pitchFamily="50" charset="0"/>
                <a:ea typeface="Gotham Narrow Bold" pitchFamily="50" charset="0"/>
                <a:cs typeface="Gotham Narrow Bold" pitchFamily="50" charset="0"/>
              </a:defRPr>
            </a:lvl1pPr>
          </a:lstStyle>
          <a:p>
            <a:pPr>
              <a:defRPr/>
            </a:pPr>
            <a:r>
              <a:rPr lang="en-AU"/>
              <a:t>SECTION TITLE GOTHAM NARROW BOLD 7PT</a:t>
            </a:r>
          </a:p>
        </p:txBody>
      </p:sp>
      <p:sp>
        <p:nvSpPr>
          <p:cNvPr id="8" name="Slide Number Placeholder 5">
            <a:extLst>
              <a:ext uri="{FF2B5EF4-FFF2-40B4-BE49-F238E27FC236}">
                <a16:creationId xmlns:a16="http://schemas.microsoft.com/office/drawing/2014/main" id="{699C7C96-76A0-CC40-BC46-B565AC9DA0FF}"/>
              </a:ext>
            </a:extLst>
          </p:cNvPr>
          <p:cNvSpPr>
            <a:spLocks noGrp="1"/>
          </p:cNvSpPr>
          <p:nvPr>
            <p:ph type="sldNum" sz="quarter" idx="17"/>
          </p:nvPr>
        </p:nvSpPr>
        <p:spPr>
          <a:xfrm>
            <a:off x="8788400" y="6519863"/>
            <a:ext cx="2743200" cy="201612"/>
          </a:xfrm>
          <a:prstGeom prst="rect">
            <a:avLst/>
          </a:prstGeom>
        </p:spPr>
        <p:txBody>
          <a:bodyPr/>
          <a:lstStyle>
            <a:lvl1pPr algn="r">
              <a:defRPr b="1" i="0" dirty="0">
                <a:latin typeface="Gotham Narrow Bold" pitchFamily="50" charset="0"/>
                <a:ea typeface="Gotham Narrow" charset="0"/>
                <a:cs typeface="Gotham Narrow" charset="0"/>
              </a:defRPr>
            </a:lvl1pPr>
          </a:lstStyle>
          <a:p>
            <a:pPr>
              <a:defRPr/>
            </a:pPr>
            <a:r>
              <a:rPr lang="en-AU"/>
              <a:t>PAGE </a:t>
            </a:r>
            <a:fld id="{68A412FF-DE25-0841-A2EC-EC3D59FA9253}" type="slidenum">
              <a:rPr lang="en-AU" smtClean="0"/>
              <a:pPr>
                <a:defRPr/>
              </a:pPr>
              <a:t>‹#›</a:t>
            </a:fld>
            <a:endParaRPr lang="en-AU"/>
          </a:p>
        </p:txBody>
      </p:sp>
    </p:spTree>
    <p:extLst>
      <p:ext uri="{BB962C8B-B14F-4D97-AF65-F5344CB8AC3E}">
        <p14:creationId xmlns:p14="http://schemas.microsoft.com/office/powerpoint/2010/main" val="1846205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F0D7D7"/>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071" y="1044575"/>
            <a:ext cx="5183517" cy="5165725"/>
          </a:xfrm>
          <a:prstGeom prst="rect">
            <a:avLst/>
          </a:prstGeom>
        </p:spPr>
        <p:txBody>
          <a:bodyPr/>
          <a:lstStyle>
            <a:lvl1pPr>
              <a:defRPr>
                <a:solidFill>
                  <a:schemeClr val="tx2"/>
                </a:solidFill>
                <a:latin typeface="Chronicle Text G1" pitchFamily="50" charset="0"/>
              </a:defRPr>
            </a:lvl1pPr>
            <a:lvl2pPr>
              <a:defRPr b="1" i="0">
                <a:latin typeface="Gotham Narrow Bold" pitchFamily="50" charset="0"/>
                <a:ea typeface="Gotham Narrow Bold" pitchFamily="50" charset="0"/>
                <a:cs typeface="Gotham Narrow Bold" pitchFamily="50" charset="0"/>
              </a:defRPr>
            </a:lvl2pPr>
            <a:lvl3pPr>
              <a:defRPr b="0" i="0">
                <a:latin typeface="Gotham Narrow Light" charset="0"/>
                <a:ea typeface="Gotham Narrow Light" charset="0"/>
                <a:cs typeface="Gotham Narrow Light"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a:p>
            <a:pPr lvl="2"/>
            <a:r>
              <a:rPr lang="en-AU" dirty="0"/>
              <a:t>Third level</a:t>
            </a:r>
          </a:p>
        </p:txBody>
      </p:sp>
      <p:sp>
        <p:nvSpPr>
          <p:cNvPr id="10" name="Chart Placeholder 9"/>
          <p:cNvSpPr>
            <a:spLocks noGrp="1"/>
          </p:cNvSpPr>
          <p:nvPr>
            <p:ph type="chart" sz="quarter" idx="13"/>
          </p:nvPr>
        </p:nvSpPr>
        <p:spPr>
          <a:xfrm>
            <a:off x="6348413" y="1044575"/>
            <a:ext cx="5183187" cy="5165725"/>
          </a:xfrm>
          <a:prstGeom prst="rect">
            <a:avLst/>
          </a:prstGeom>
        </p:spPr>
        <p:txBody>
          <a:bodyPr rtlCol="0">
            <a:noAutofit/>
          </a:bodyPr>
          <a:lstStyle/>
          <a:p>
            <a:pPr lvl="0"/>
            <a:endParaRPr lang="en-US" noProof="0" dirty="0"/>
          </a:p>
        </p:txBody>
      </p:sp>
      <p:sp>
        <p:nvSpPr>
          <p:cNvPr id="4" name="Date Placeholder 3">
            <a:extLst>
              <a:ext uri="{FF2B5EF4-FFF2-40B4-BE49-F238E27FC236}">
                <a16:creationId xmlns:a16="http://schemas.microsoft.com/office/drawing/2014/main" id="{1B40E98A-D6DF-6342-A968-B896F49FD826}"/>
              </a:ext>
            </a:extLst>
          </p:cNvPr>
          <p:cNvSpPr>
            <a:spLocks noGrp="1"/>
          </p:cNvSpPr>
          <p:nvPr>
            <p:ph type="dt" sz="half" idx="14"/>
          </p:nvPr>
        </p:nvSpPr>
        <p:spPr>
          <a:xfrm>
            <a:off x="658813" y="6519863"/>
            <a:ext cx="2743200" cy="201612"/>
          </a:xfrm>
          <a:prstGeom prst="rect">
            <a:avLst/>
          </a:prstGeom>
        </p:spPr>
        <p:txBody>
          <a:bodyPr/>
          <a:lstStyle>
            <a:lvl1pPr>
              <a:defRPr b="1" i="0" smtClean="0">
                <a:latin typeface="Gotham Narrow Bold" pitchFamily="50" charset="0"/>
                <a:ea typeface="Gotham Narrow Bold" pitchFamily="50" charset="0"/>
                <a:cs typeface="Gotham Narrow Bold" pitchFamily="50" charset="0"/>
              </a:defRPr>
            </a:lvl1pPr>
          </a:lstStyle>
          <a:p>
            <a:pPr>
              <a:defRPr/>
            </a:pPr>
            <a:fld id="{F3162311-4C02-6B43-B410-ADE199070203}" type="datetime1">
              <a:rPr lang="en-US"/>
              <a:pPr>
                <a:defRPr/>
              </a:pPr>
              <a:t>10/10/2022</a:t>
            </a:fld>
            <a:endParaRPr lang="en-US" dirty="0"/>
          </a:p>
        </p:txBody>
      </p:sp>
      <p:sp>
        <p:nvSpPr>
          <p:cNvPr id="5" name="Footer Placeholder 4">
            <a:extLst>
              <a:ext uri="{FF2B5EF4-FFF2-40B4-BE49-F238E27FC236}">
                <a16:creationId xmlns:a16="http://schemas.microsoft.com/office/drawing/2014/main" id="{65348D85-7F5F-0C49-A21F-3038368C942F}"/>
              </a:ext>
            </a:extLst>
          </p:cNvPr>
          <p:cNvSpPr>
            <a:spLocks noGrp="1"/>
          </p:cNvSpPr>
          <p:nvPr>
            <p:ph type="ftr" sz="quarter" idx="15"/>
          </p:nvPr>
        </p:nvSpPr>
        <p:spPr>
          <a:xfrm>
            <a:off x="658813" y="392113"/>
            <a:ext cx="4114800" cy="182562"/>
          </a:xfrm>
          <a:prstGeom prst="rect">
            <a:avLst/>
          </a:prstGeom>
        </p:spPr>
        <p:txBody>
          <a:bodyPr/>
          <a:lstStyle>
            <a:lvl1pPr>
              <a:defRPr b="1" i="0" dirty="0">
                <a:latin typeface="Gotham Narrow Bold" pitchFamily="50" charset="0"/>
                <a:ea typeface="Gotham Narrow Bold" pitchFamily="50" charset="0"/>
                <a:cs typeface="Gotham Narrow Bold" pitchFamily="50" charset="0"/>
              </a:defRPr>
            </a:lvl1pPr>
          </a:lstStyle>
          <a:p>
            <a:pPr>
              <a:defRPr/>
            </a:pPr>
            <a:r>
              <a:rPr lang="en-AU"/>
              <a:t>SECTION TITLE GOTHAM NARROW BOLD 7PT</a:t>
            </a:r>
          </a:p>
        </p:txBody>
      </p:sp>
      <p:sp>
        <p:nvSpPr>
          <p:cNvPr id="6" name="Slide Number Placeholder 5">
            <a:extLst>
              <a:ext uri="{FF2B5EF4-FFF2-40B4-BE49-F238E27FC236}">
                <a16:creationId xmlns:a16="http://schemas.microsoft.com/office/drawing/2014/main" id="{7FC9A21D-09BE-D345-8E48-3FB2B066FA05}"/>
              </a:ext>
            </a:extLst>
          </p:cNvPr>
          <p:cNvSpPr>
            <a:spLocks noGrp="1"/>
          </p:cNvSpPr>
          <p:nvPr>
            <p:ph type="sldNum" sz="quarter" idx="16"/>
          </p:nvPr>
        </p:nvSpPr>
        <p:spPr>
          <a:xfrm>
            <a:off x="8788400" y="6519863"/>
            <a:ext cx="2743200" cy="201612"/>
          </a:xfrm>
          <a:prstGeom prst="rect">
            <a:avLst/>
          </a:prstGeom>
        </p:spPr>
        <p:txBody>
          <a:bodyPr/>
          <a:lstStyle>
            <a:lvl1pPr>
              <a:defRPr b="1" i="0" dirty="0">
                <a:latin typeface="Gotham Narrow Bold" pitchFamily="50" charset="0"/>
                <a:ea typeface="Gotham Narrow" charset="0"/>
                <a:cs typeface="Gotham Narrow" charset="0"/>
              </a:defRPr>
            </a:lvl1pPr>
          </a:lstStyle>
          <a:p>
            <a:pPr>
              <a:defRPr/>
            </a:pPr>
            <a:r>
              <a:rPr lang="en-AU"/>
              <a:t>PAGE </a:t>
            </a:r>
            <a:fld id="{CEFCC758-2456-254C-8D21-176314BE8081}" type="slidenum">
              <a:rPr lang="en-AU" smtClean="0"/>
              <a:pPr>
                <a:defRPr/>
              </a:pPr>
              <a:t>‹#›</a:t>
            </a:fld>
            <a:r>
              <a:rPr lang="en-AU"/>
              <a:t>R</a:t>
            </a:r>
          </a:p>
        </p:txBody>
      </p:sp>
    </p:spTree>
    <p:extLst>
      <p:ext uri="{BB962C8B-B14F-4D97-AF65-F5344CB8AC3E}">
        <p14:creationId xmlns:p14="http://schemas.microsoft.com/office/powerpoint/2010/main" val="2155875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1011238"/>
            <a:ext cx="10871200" cy="687387"/>
          </a:xfrm>
          <a:prstGeom prst="rect">
            <a:avLst/>
          </a:prstGeom>
        </p:spPr>
        <p:txBody>
          <a:bodyPr/>
          <a:lstStyle>
            <a:lvl1pPr>
              <a:defRPr>
                <a:latin typeface="Chronicle Text G1"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4381171" y="1871498"/>
            <a:ext cx="7150428" cy="1227302"/>
          </a:xfrm>
          <a:prstGeom prst="rect">
            <a:avLst/>
          </a:prstGeom>
        </p:spPr>
        <p:txBody>
          <a:bodyPr/>
          <a:lstStyle>
            <a:lvl1pPr>
              <a:defRPr>
                <a:latin typeface="Chronicle Text G1" pitchFamily="50" charset="0"/>
              </a:defRPr>
            </a:lvl1pPr>
            <a:lvl2pPr>
              <a:defRPr b="1" i="0">
                <a:latin typeface="Gotham Narrow Bold" pitchFamily="50" charset="0"/>
                <a:ea typeface="Gotham Narrow Bold" pitchFamily="50" charset="0"/>
                <a:cs typeface="Gotham Narrow Bold" pitchFamily="50" charset="0"/>
              </a:defRPr>
            </a:lvl2pPr>
            <a:lvl3pPr>
              <a:defRPr b="0" i="0">
                <a:latin typeface="Gotham Narrow Light" charset="0"/>
                <a:ea typeface="Gotham Narrow Light" charset="0"/>
                <a:cs typeface="Gotham Narrow Light"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a:p>
            <a:pPr lvl="2"/>
            <a:r>
              <a:rPr lang="en-AU" dirty="0"/>
              <a:t>Third level</a:t>
            </a:r>
          </a:p>
        </p:txBody>
      </p:sp>
      <p:sp>
        <p:nvSpPr>
          <p:cNvPr id="10" name="Picture Placeholder 9"/>
          <p:cNvSpPr>
            <a:spLocks noGrp="1"/>
          </p:cNvSpPr>
          <p:nvPr>
            <p:ph type="pic" sz="quarter" idx="13"/>
          </p:nvPr>
        </p:nvSpPr>
        <p:spPr>
          <a:xfrm>
            <a:off x="660401" y="1871663"/>
            <a:ext cx="3568699" cy="2865437"/>
          </a:xfrm>
          <a:prstGeom prst="rect">
            <a:avLst/>
          </a:prstGeom>
        </p:spPr>
        <p:txBody>
          <a:bodyPr rtlCol="0" anchor="ctr">
            <a:noAutofit/>
          </a:bodyPr>
          <a:lstStyle>
            <a:lvl1pPr algn="ctr">
              <a:defRPr/>
            </a:lvl1pPr>
          </a:lstStyle>
          <a:p>
            <a:pPr lvl="0"/>
            <a:endParaRPr lang="en-US" noProof="0" dirty="0"/>
          </a:p>
        </p:txBody>
      </p:sp>
      <p:sp>
        <p:nvSpPr>
          <p:cNvPr id="9" name="Content Placeholder 2"/>
          <p:cNvSpPr>
            <a:spLocks noGrp="1"/>
          </p:cNvSpPr>
          <p:nvPr>
            <p:ph idx="14"/>
          </p:nvPr>
        </p:nvSpPr>
        <p:spPr>
          <a:xfrm>
            <a:off x="4381171" y="3370097"/>
            <a:ext cx="3403929" cy="2827503"/>
          </a:xfrm>
          <a:prstGeom prst="rect">
            <a:avLst/>
          </a:prstGeom>
        </p:spPr>
        <p:txBody>
          <a:bodyPr/>
          <a:lstStyle>
            <a:lvl1pPr>
              <a:defRPr>
                <a:latin typeface="Chronicle Text G1" pitchFamily="50" charset="0"/>
              </a:defRPr>
            </a:lvl1pPr>
            <a:lvl2pPr>
              <a:defRPr b="1" i="0">
                <a:latin typeface="Gotham Narrow Bold" pitchFamily="50" charset="0"/>
                <a:ea typeface="Gotham Narrow Bold" pitchFamily="50" charset="0"/>
                <a:cs typeface="Gotham Narrow Bold" pitchFamily="50" charset="0"/>
              </a:defRPr>
            </a:lvl2pPr>
            <a:lvl3pPr>
              <a:defRPr b="0" i="0">
                <a:latin typeface="Gotham Narrow Light" charset="0"/>
                <a:ea typeface="Gotham Narrow Light" charset="0"/>
                <a:cs typeface="Gotham Narrow Light"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a:p>
            <a:pPr lvl="2"/>
            <a:r>
              <a:rPr lang="en-AU" dirty="0"/>
              <a:t>Third level</a:t>
            </a:r>
          </a:p>
        </p:txBody>
      </p:sp>
      <p:sp>
        <p:nvSpPr>
          <p:cNvPr id="12" name="Content Placeholder 2"/>
          <p:cNvSpPr>
            <a:spLocks noGrp="1"/>
          </p:cNvSpPr>
          <p:nvPr>
            <p:ph idx="15"/>
          </p:nvPr>
        </p:nvSpPr>
        <p:spPr>
          <a:xfrm>
            <a:off x="8127671" y="3370097"/>
            <a:ext cx="3403929" cy="2827503"/>
          </a:xfrm>
          <a:prstGeom prst="rect">
            <a:avLst/>
          </a:prstGeom>
        </p:spPr>
        <p:txBody>
          <a:bodyPr/>
          <a:lstStyle>
            <a:lvl1pPr>
              <a:defRPr>
                <a:latin typeface="Chronicle Text G1" pitchFamily="50" charset="0"/>
              </a:defRPr>
            </a:lvl1pPr>
            <a:lvl2pPr>
              <a:defRPr b="1" i="0">
                <a:latin typeface="Gotham Narrow Bold" pitchFamily="50" charset="0"/>
                <a:ea typeface="Gotham Narrow Bold" pitchFamily="50" charset="0"/>
                <a:cs typeface="Gotham Narrow Bold" pitchFamily="50" charset="0"/>
              </a:defRPr>
            </a:lvl2pPr>
            <a:lvl3pPr>
              <a:defRPr b="0" i="0">
                <a:latin typeface="Gotham Narrow Light" charset="0"/>
                <a:ea typeface="Gotham Narrow Light" charset="0"/>
                <a:cs typeface="Gotham Narrow Light"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a:p>
            <a:pPr lvl="2"/>
            <a:r>
              <a:rPr lang="en-AU" dirty="0"/>
              <a:t>Third level</a:t>
            </a:r>
          </a:p>
        </p:txBody>
      </p:sp>
      <p:sp>
        <p:nvSpPr>
          <p:cNvPr id="7" name="Date Placeholder 3">
            <a:extLst>
              <a:ext uri="{FF2B5EF4-FFF2-40B4-BE49-F238E27FC236}">
                <a16:creationId xmlns:a16="http://schemas.microsoft.com/office/drawing/2014/main" id="{18FBF811-F7A4-5046-B381-4E443807A918}"/>
              </a:ext>
            </a:extLst>
          </p:cNvPr>
          <p:cNvSpPr>
            <a:spLocks noGrp="1"/>
          </p:cNvSpPr>
          <p:nvPr>
            <p:ph type="dt" sz="half" idx="16"/>
          </p:nvPr>
        </p:nvSpPr>
        <p:spPr>
          <a:xfrm>
            <a:off x="658813" y="6519863"/>
            <a:ext cx="2743200" cy="201612"/>
          </a:xfrm>
          <a:prstGeom prst="rect">
            <a:avLst/>
          </a:prstGeom>
        </p:spPr>
        <p:txBody>
          <a:bodyPr/>
          <a:lstStyle>
            <a:lvl1pPr>
              <a:defRPr b="1" i="0" smtClean="0">
                <a:latin typeface="Gotham Narrow Bold" pitchFamily="50" charset="0"/>
                <a:ea typeface="Gotham Narrow Bold" pitchFamily="50" charset="0"/>
                <a:cs typeface="Gotham Narrow Bold" pitchFamily="50" charset="0"/>
              </a:defRPr>
            </a:lvl1pPr>
          </a:lstStyle>
          <a:p>
            <a:pPr>
              <a:defRPr/>
            </a:pPr>
            <a:fld id="{637BD33E-CDB0-2D45-9534-1AA6AF33AE7A}" type="datetime1">
              <a:rPr lang="en-US"/>
              <a:pPr>
                <a:defRPr/>
              </a:pPr>
              <a:t>10/10/2022</a:t>
            </a:fld>
            <a:endParaRPr lang="en-US" dirty="0"/>
          </a:p>
        </p:txBody>
      </p:sp>
      <p:sp>
        <p:nvSpPr>
          <p:cNvPr id="8" name="Footer Placeholder 4">
            <a:extLst>
              <a:ext uri="{FF2B5EF4-FFF2-40B4-BE49-F238E27FC236}">
                <a16:creationId xmlns:a16="http://schemas.microsoft.com/office/drawing/2014/main" id="{61DF1736-4A2F-B944-8B6E-544DBBDF08FC}"/>
              </a:ext>
            </a:extLst>
          </p:cNvPr>
          <p:cNvSpPr>
            <a:spLocks noGrp="1"/>
          </p:cNvSpPr>
          <p:nvPr>
            <p:ph type="ftr" sz="quarter" idx="17"/>
          </p:nvPr>
        </p:nvSpPr>
        <p:spPr>
          <a:xfrm>
            <a:off x="658813" y="392113"/>
            <a:ext cx="4114800" cy="182562"/>
          </a:xfrm>
          <a:prstGeom prst="rect">
            <a:avLst/>
          </a:prstGeom>
        </p:spPr>
        <p:txBody>
          <a:bodyPr/>
          <a:lstStyle>
            <a:lvl1pPr>
              <a:defRPr b="1" i="0" dirty="0">
                <a:latin typeface="Gotham Narrow Bold" pitchFamily="50" charset="0"/>
                <a:ea typeface="Gotham Narrow Bold" pitchFamily="50" charset="0"/>
                <a:cs typeface="Gotham Narrow Bold" pitchFamily="50" charset="0"/>
              </a:defRPr>
            </a:lvl1pPr>
          </a:lstStyle>
          <a:p>
            <a:pPr>
              <a:defRPr/>
            </a:pPr>
            <a:r>
              <a:rPr lang="en-AU"/>
              <a:t>SECTION TITLE GOTHAM NARROW BOLD 7PT</a:t>
            </a:r>
          </a:p>
        </p:txBody>
      </p:sp>
      <p:sp>
        <p:nvSpPr>
          <p:cNvPr id="11" name="Slide Number Placeholder 5">
            <a:extLst>
              <a:ext uri="{FF2B5EF4-FFF2-40B4-BE49-F238E27FC236}">
                <a16:creationId xmlns:a16="http://schemas.microsoft.com/office/drawing/2014/main" id="{6331E2C8-EC6F-6549-BA78-2CCBE7CAC090}"/>
              </a:ext>
            </a:extLst>
          </p:cNvPr>
          <p:cNvSpPr>
            <a:spLocks noGrp="1"/>
          </p:cNvSpPr>
          <p:nvPr>
            <p:ph type="sldNum" sz="quarter" idx="18"/>
          </p:nvPr>
        </p:nvSpPr>
        <p:spPr>
          <a:xfrm>
            <a:off x="8788400" y="6519863"/>
            <a:ext cx="2743200" cy="201612"/>
          </a:xfrm>
          <a:prstGeom prst="rect">
            <a:avLst/>
          </a:prstGeom>
        </p:spPr>
        <p:txBody>
          <a:bodyPr/>
          <a:lstStyle>
            <a:lvl1pPr algn="r">
              <a:defRPr b="1" i="0" dirty="0">
                <a:latin typeface="Gotham Narrow Bold" pitchFamily="50" charset="0"/>
                <a:ea typeface="Gotham Narrow" charset="0"/>
                <a:cs typeface="Gotham Narrow" charset="0"/>
              </a:defRPr>
            </a:lvl1pPr>
          </a:lstStyle>
          <a:p>
            <a:pPr>
              <a:defRPr/>
            </a:pPr>
            <a:r>
              <a:rPr lang="en-AU"/>
              <a:t>PAGE </a:t>
            </a:r>
            <a:fld id="{9096405B-CC51-E14E-8ACD-E05DE0D973EF}" type="slidenum">
              <a:rPr lang="en-AU" smtClean="0"/>
              <a:pPr>
                <a:defRPr/>
              </a:pPr>
              <a:t>‹#›</a:t>
            </a:fld>
            <a:endParaRPr lang="en-AU"/>
          </a:p>
        </p:txBody>
      </p:sp>
    </p:spTree>
    <p:extLst>
      <p:ext uri="{BB962C8B-B14F-4D97-AF65-F5344CB8AC3E}">
        <p14:creationId xmlns:p14="http://schemas.microsoft.com/office/powerpoint/2010/main" val="1530105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1011238"/>
            <a:ext cx="10871200" cy="687387"/>
          </a:xfrm>
          <a:prstGeom prst="rect">
            <a:avLst/>
          </a:prstGeom>
        </p:spPr>
        <p:txBody>
          <a:bodyPr/>
          <a:lstStyle>
            <a:lvl1pPr>
              <a:defRPr>
                <a:latin typeface="Chronicle Text G1" pitchFamily="50" charset="0"/>
              </a:defRPr>
            </a:lvl1pPr>
          </a:lstStyle>
          <a:p>
            <a:r>
              <a:rPr lang="en-AU" dirty="0"/>
              <a:t>Click to edit Master title style</a:t>
            </a:r>
            <a:endParaRPr lang="en-US" dirty="0"/>
          </a:p>
        </p:txBody>
      </p:sp>
      <p:sp>
        <p:nvSpPr>
          <p:cNvPr id="10" name="Picture Placeholder 9"/>
          <p:cNvSpPr>
            <a:spLocks noGrp="1"/>
          </p:cNvSpPr>
          <p:nvPr>
            <p:ph type="pic" sz="quarter" idx="13"/>
          </p:nvPr>
        </p:nvSpPr>
        <p:spPr>
          <a:xfrm>
            <a:off x="660401" y="1871663"/>
            <a:ext cx="3568699" cy="1252537"/>
          </a:xfrm>
          <a:prstGeom prst="rect">
            <a:avLst/>
          </a:prstGeom>
        </p:spPr>
        <p:txBody>
          <a:bodyPr rtlCol="0" anchor="ctr">
            <a:noAutofit/>
          </a:bodyPr>
          <a:lstStyle>
            <a:lvl1pPr algn="ctr">
              <a:defRPr/>
            </a:lvl1pPr>
          </a:lstStyle>
          <a:p>
            <a:pPr lvl="0"/>
            <a:endParaRPr lang="en-US" noProof="0" dirty="0"/>
          </a:p>
        </p:txBody>
      </p:sp>
      <p:sp>
        <p:nvSpPr>
          <p:cNvPr id="11" name="Picture Placeholder 9"/>
          <p:cNvSpPr>
            <a:spLocks noGrp="1"/>
          </p:cNvSpPr>
          <p:nvPr>
            <p:ph type="pic" sz="quarter" idx="14"/>
          </p:nvPr>
        </p:nvSpPr>
        <p:spPr>
          <a:xfrm>
            <a:off x="660401" y="3268663"/>
            <a:ext cx="3568699" cy="2979737"/>
          </a:xfrm>
          <a:prstGeom prst="rect">
            <a:avLst/>
          </a:prstGeom>
        </p:spPr>
        <p:txBody>
          <a:bodyPr rtlCol="0" anchor="ctr">
            <a:noAutofit/>
          </a:bodyPr>
          <a:lstStyle>
            <a:lvl1pPr algn="ctr">
              <a:defRPr/>
            </a:lvl1pPr>
          </a:lstStyle>
          <a:p>
            <a:pPr lvl="0"/>
            <a:endParaRPr lang="en-US" noProof="0" dirty="0"/>
          </a:p>
        </p:txBody>
      </p:sp>
      <p:sp>
        <p:nvSpPr>
          <p:cNvPr id="14" name="Picture Placeholder 9"/>
          <p:cNvSpPr>
            <a:spLocks noGrp="1"/>
          </p:cNvSpPr>
          <p:nvPr>
            <p:ph type="pic" sz="quarter" idx="15"/>
          </p:nvPr>
        </p:nvSpPr>
        <p:spPr>
          <a:xfrm>
            <a:off x="4394201" y="1871663"/>
            <a:ext cx="3390899" cy="2662237"/>
          </a:xfrm>
          <a:prstGeom prst="rect">
            <a:avLst/>
          </a:prstGeom>
        </p:spPr>
        <p:txBody>
          <a:bodyPr rtlCol="0" anchor="ctr">
            <a:noAutofit/>
          </a:bodyPr>
          <a:lstStyle>
            <a:lvl1pPr algn="ctr">
              <a:defRPr/>
            </a:lvl1pPr>
          </a:lstStyle>
          <a:p>
            <a:pPr lvl="0"/>
            <a:endParaRPr lang="en-US" noProof="0" dirty="0"/>
          </a:p>
        </p:txBody>
      </p:sp>
      <p:sp>
        <p:nvSpPr>
          <p:cNvPr id="15" name="Picture Placeholder 9"/>
          <p:cNvSpPr>
            <a:spLocks noGrp="1"/>
          </p:cNvSpPr>
          <p:nvPr>
            <p:ph type="pic" sz="quarter" idx="16"/>
          </p:nvPr>
        </p:nvSpPr>
        <p:spPr>
          <a:xfrm>
            <a:off x="4394201" y="4673600"/>
            <a:ext cx="3390899" cy="1574800"/>
          </a:xfrm>
          <a:prstGeom prst="rect">
            <a:avLst/>
          </a:prstGeom>
        </p:spPr>
        <p:txBody>
          <a:bodyPr rtlCol="0" anchor="ctr">
            <a:noAutofit/>
          </a:bodyPr>
          <a:lstStyle>
            <a:lvl1pPr algn="ctr">
              <a:defRPr/>
            </a:lvl1pPr>
          </a:lstStyle>
          <a:p>
            <a:pPr lvl="0"/>
            <a:endParaRPr lang="en-US" noProof="0" dirty="0"/>
          </a:p>
        </p:txBody>
      </p:sp>
      <p:sp>
        <p:nvSpPr>
          <p:cNvPr id="16" name="Picture Placeholder 9"/>
          <p:cNvSpPr>
            <a:spLocks noGrp="1"/>
          </p:cNvSpPr>
          <p:nvPr>
            <p:ph type="pic" sz="quarter" idx="17"/>
          </p:nvPr>
        </p:nvSpPr>
        <p:spPr>
          <a:xfrm>
            <a:off x="7950201" y="1871663"/>
            <a:ext cx="3581399" cy="4376737"/>
          </a:xfrm>
          <a:prstGeom prst="rect">
            <a:avLst/>
          </a:prstGeom>
        </p:spPr>
        <p:txBody>
          <a:bodyPr rtlCol="0" anchor="ctr">
            <a:noAutofit/>
          </a:bodyPr>
          <a:lstStyle>
            <a:lvl1pPr algn="ctr">
              <a:defRPr/>
            </a:lvl1pPr>
          </a:lstStyle>
          <a:p>
            <a:pPr lvl="0"/>
            <a:endParaRPr lang="en-US" noProof="0" dirty="0"/>
          </a:p>
        </p:txBody>
      </p:sp>
      <p:sp>
        <p:nvSpPr>
          <p:cNvPr id="8" name="Date Placeholder 3">
            <a:extLst>
              <a:ext uri="{FF2B5EF4-FFF2-40B4-BE49-F238E27FC236}">
                <a16:creationId xmlns:a16="http://schemas.microsoft.com/office/drawing/2014/main" id="{E6E85A1B-4F54-4540-86BC-57806C769AC2}"/>
              </a:ext>
            </a:extLst>
          </p:cNvPr>
          <p:cNvSpPr>
            <a:spLocks noGrp="1"/>
          </p:cNvSpPr>
          <p:nvPr>
            <p:ph type="dt" sz="half" idx="18"/>
          </p:nvPr>
        </p:nvSpPr>
        <p:spPr>
          <a:xfrm>
            <a:off x="658813" y="6519863"/>
            <a:ext cx="2743200" cy="201612"/>
          </a:xfrm>
          <a:prstGeom prst="rect">
            <a:avLst/>
          </a:prstGeom>
        </p:spPr>
        <p:txBody>
          <a:bodyPr/>
          <a:lstStyle>
            <a:lvl1pPr>
              <a:defRPr b="1" i="0" smtClean="0">
                <a:latin typeface="Gotham Narrow Bold" pitchFamily="50" charset="0"/>
                <a:ea typeface="Gotham Narrow Bold" pitchFamily="50" charset="0"/>
                <a:cs typeface="Gotham Narrow Bold" pitchFamily="50" charset="0"/>
              </a:defRPr>
            </a:lvl1pPr>
          </a:lstStyle>
          <a:p>
            <a:pPr>
              <a:defRPr/>
            </a:pPr>
            <a:fld id="{90B0D19D-4137-D745-9F7F-F1DE6DF9A025}" type="datetime1">
              <a:rPr lang="en-US"/>
              <a:pPr>
                <a:defRPr/>
              </a:pPr>
              <a:t>10/10/2022</a:t>
            </a:fld>
            <a:endParaRPr lang="en-US" dirty="0"/>
          </a:p>
        </p:txBody>
      </p:sp>
      <p:sp>
        <p:nvSpPr>
          <p:cNvPr id="9" name="Footer Placeholder 4">
            <a:extLst>
              <a:ext uri="{FF2B5EF4-FFF2-40B4-BE49-F238E27FC236}">
                <a16:creationId xmlns:a16="http://schemas.microsoft.com/office/drawing/2014/main" id="{B74D3069-E6E0-FA40-A1BF-3BEFC0F2472B}"/>
              </a:ext>
            </a:extLst>
          </p:cNvPr>
          <p:cNvSpPr>
            <a:spLocks noGrp="1"/>
          </p:cNvSpPr>
          <p:nvPr>
            <p:ph type="ftr" sz="quarter" idx="19"/>
          </p:nvPr>
        </p:nvSpPr>
        <p:spPr>
          <a:xfrm>
            <a:off x="658813" y="392113"/>
            <a:ext cx="4114800" cy="182562"/>
          </a:xfrm>
          <a:prstGeom prst="rect">
            <a:avLst/>
          </a:prstGeom>
        </p:spPr>
        <p:txBody>
          <a:bodyPr/>
          <a:lstStyle>
            <a:lvl1pPr>
              <a:defRPr b="1" i="0" dirty="0">
                <a:latin typeface="Gotham Narrow Bold" pitchFamily="50" charset="0"/>
                <a:ea typeface="Gotham Narrow Bold" pitchFamily="50" charset="0"/>
                <a:cs typeface="Gotham Narrow Bold" pitchFamily="50" charset="0"/>
              </a:defRPr>
            </a:lvl1pPr>
          </a:lstStyle>
          <a:p>
            <a:pPr>
              <a:defRPr/>
            </a:pPr>
            <a:r>
              <a:rPr lang="en-AU"/>
              <a:t>SECTION TITLE GOTHAM NARROW BOLD 7PT</a:t>
            </a:r>
          </a:p>
        </p:txBody>
      </p:sp>
      <p:sp>
        <p:nvSpPr>
          <p:cNvPr id="12" name="Slide Number Placeholder 5">
            <a:extLst>
              <a:ext uri="{FF2B5EF4-FFF2-40B4-BE49-F238E27FC236}">
                <a16:creationId xmlns:a16="http://schemas.microsoft.com/office/drawing/2014/main" id="{93CD41C4-15AC-E045-AAE6-70E05365204D}"/>
              </a:ext>
            </a:extLst>
          </p:cNvPr>
          <p:cNvSpPr>
            <a:spLocks noGrp="1"/>
          </p:cNvSpPr>
          <p:nvPr>
            <p:ph type="sldNum" sz="quarter" idx="20"/>
          </p:nvPr>
        </p:nvSpPr>
        <p:spPr>
          <a:xfrm>
            <a:off x="8788400" y="6519863"/>
            <a:ext cx="2743200" cy="201612"/>
          </a:xfrm>
          <a:prstGeom prst="rect">
            <a:avLst/>
          </a:prstGeom>
        </p:spPr>
        <p:txBody>
          <a:bodyPr/>
          <a:lstStyle>
            <a:lvl1pPr algn="r">
              <a:defRPr b="1" i="0" dirty="0">
                <a:latin typeface="Gotham Narrow Bold" pitchFamily="50" charset="0"/>
                <a:ea typeface="Gotham Narrow" charset="0"/>
                <a:cs typeface="Gotham Narrow" charset="0"/>
              </a:defRPr>
            </a:lvl1pPr>
          </a:lstStyle>
          <a:p>
            <a:pPr>
              <a:defRPr/>
            </a:pPr>
            <a:r>
              <a:rPr lang="en-AU"/>
              <a:t>PAGE </a:t>
            </a:r>
            <a:fld id="{4257F33E-777E-5548-B072-175276168DB4}" type="slidenum">
              <a:rPr lang="en-AU" smtClean="0"/>
              <a:pPr>
                <a:defRPr/>
              </a:pPr>
              <a:t>‹#›</a:t>
            </a:fld>
            <a:endParaRPr lang="en-AU"/>
          </a:p>
        </p:txBody>
      </p:sp>
    </p:spTree>
    <p:extLst>
      <p:ext uri="{BB962C8B-B14F-4D97-AF65-F5344CB8AC3E}">
        <p14:creationId xmlns:p14="http://schemas.microsoft.com/office/powerpoint/2010/main" val="6488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17176A40-2220-F146-B081-9CC378D027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4405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a:extLst>
              <a:ext uri="{FF2B5EF4-FFF2-40B4-BE49-F238E27FC236}">
                <a16:creationId xmlns:a16="http://schemas.microsoft.com/office/drawing/2014/main" id="{8200305D-CF9C-554A-9EB5-2D95A438952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03863" y="355600"/>
            <a:ext cx="12049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a:extLst>
              <a:ext uri="{FF2B5EF4-FFF2-40B4-BE49-F238E27FC236}">
                <a16:creationId xmlns:a16="http://schemas.microsoft.com/office/drawing/2014/main" id="{CD02567F-4269-5F49-855C-948B25688BA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64025" y="1223963"/>
            <a:ext cx="3525838"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extLst>
              <a:ext uri="{FF2B5EF4-FFF2-40B4-BE49-F238E27FC236}">
                <a16:creationId xmlns:a16="http://schemas.microsoft.com/office/drawing/2014/main" id="{32C7DAD6-E425-A64F-93E4-EAB5E99F288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86400" y="392113"/>
            <a:ext cx="1217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105FFAD8-9156-1F46-81F7-0F0CC6AF3DF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9463" y="1635125"/>
            <a:ext cx="2960687"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581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9E706D76-DA71-094C-82B4-95618C0A39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3863" y="355600"/>
            <a:ext cx="12049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a:extLst>
              <a:ext uri="{FF2B5EF4-FFF2-40B4-BE49-F238E27FC236}">
                <a16:creationId xmlns:a16="http://schemas.microsoft.com/office/drawing/2014/main" id="{83E970F5-D4DA-8347-95CF-30D2DC608B8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64025" y="1223963"/>
            <a:ext cx="3525838"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a:extLst>
              <a:ext uri="{FF2B5EF4-FFF2-40B4-BE49-F238E27FC236}">
                <a16:creationId xmlns:a16="http://schemas.microsoft.com/office/drawing/2014/main" id="{16A803E0-EBC0-9847-8A31-51A98567A7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415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extLst>
              <a:ext uri="{FF2B5EF4-FFF2-40B4-BE49-F238E27FC236}">
                <a16:creationId xmlns:a16="http://schemas.microsoft.com/office/drawing/2014/main" id="{F97077EA-B59B-0248-8DC2-3A279F0F362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86400" y="392113"/>
            <a:ext cx="1217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53403BFF-20A3-D24E-B623-3B8CB6CA359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9463" y="1635125"/>
            <a:ext cx="2960687"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880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accent2"/>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33008D3C-3826-B948-9519-35389AE77E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8825"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a:extLst>
              <a:ext uri="{FF2B5EF4-FFF2-40B4-BE49-F238E27FC236}">
                <a16:creationId xmlns:a16="http://schemas.microsoft.com/office/drawing/2014/main" id="{95616BE6-BCF2-2547-B546-89117C13853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89463" y="1635125"/>
            <a:ext cx="2960687"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65AF30F0-0D69-164A-9C38-C5718E5554E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87988" y="388938"/>
            <a:ext cx="12049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8813" y="5466306"/>
            <a:ext cx="10874374" cy="1065126"/>
          </a:xfrm>
          <a:prstGeom prst="rect">
            <a:avLst/>
          </a:prstGeom>
        </p:spPr>
        <p:txBody>
          <a:bodyPr>
            <a:noAutofit/>
          </a:bodyPr>
          <a:lstStyle>
            <a:lvl1pPr algn="ctr">
              <a:lnSpc>
                <a:spcPts val="3500"/>
              </a:lnSpc>
              <a:defRPr sz="3500">
                <a:solidFill>
                  <a:schemeClr val="bg1"/>
                </a:solidFill>
                <a:latin typeface="Chronicle Text G1" pitchFamily="50" charset="0"/>
              </a:defRPr>
            </a:lvl1pPr>
          </a:lstStyle>
          <a:p>
            <a:r>
              <a:rPr lang="en-AU" dirty="0"/>
              <a:t>Click to edit Master title style</a:t>
            </a:r>
            <a:endParaRPr lang="en-US" dirty="0"/>
          </a:p>
        </p:txBody>
      </p:sp>
    </p:spTree>
    <p:extLst>
      <p:ext uri="{BB962C8B-B14F-4D97-AF65-F5344CB8AC3E}">
        <p14:creationId xmlns:p14="http://schemas.microsoft.com/office/powerpoint/2010/main" val="766317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5A2A82"/>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F5373F51-3DCB-1A4A-AE80-4352537B78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9463" y="1635125"/>
            <a:ext cx="2960687"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a:extLst>
              <a:ext uri="{FF2B5EF4-FFF2-40B4-BE49-F238E27FC236}">
                <a16:creationId xmlns:a16="http://schemas.microsoft.com/office/drawing/2014/main" id="{A9B35FC1-3B52-AD47-A300-66005B84235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87988" y="388938"/>
            <a:ext cx="12049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8813" y="5466306"/>
            <a:ext cx="10874374" cy="1065126"/>
          </a:xfrm>
          <a:prstGeom prst="rect">
            <a:avLst/>
          </a:prstGeom>
        </p:spPr>
        <p:txBody>
          <a:bodyPr>
            <a:noAutofit/>
          </a:bodyPr>
          <a:lstStyle>
            <a:lvl1pPr algn="ctr">
              <a:lnSpc>
                <a:spcPts val="3500"/>
              </a:lnSpc>
              <a:defRPr sz="3500">
                <a:solidFill>
                  <a:schemeClr val="bg1"/>
                </a:solidFill>
                <a:latin typeface="Chronicle Text G1" pitchFamily="50" charset="0"/>
              </a:defRPr>
            </a:lvl1pPr>
          </a:lstStyle>
          <a:p>
            <a:r>
              <a:rPr lang="en-AU" dirty="0"/>
              <a:t>Click to edit Master title style</a:t>
            </a:r>
            <a:endParaRPr lang="en-US" dirty="0"/>
          </a:p>
        </p:txBody>
      </p:sp>
    </p:spTree>
    <p:extLst>
      <p:ext uri="{BB962C8B-B14F-4D97-AF65-F5344CB8AC3E}">
        <p14:creationId xmlns:p14="http://schemas.microsoft.com/office/powerpoint/2010/main" val="2340174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027199"/>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224ECA3A-D21E-7045-80BD-C214BC9E13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87988" y="388938"/>
            <a:ext cx="12049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a:extLst>
              <a:ext uri="{FF2B5EF4-FFF2-40B4-BE49-F238E27FC236}">
                <a16:creationId xmlns:a16="http://schemas.microsoft.com/office/drawing/2014/main" id="{9813BF2B-886F-E745-AD3D-75A0FEEEC33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89463" y="1635125"/>
            <a:ext cx="2960687"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8813" y="5466306"/>
            <a:ext cx="10874374" cy="1065126"/>
          </a:xfrm>
          <a:prstGeom prst="rect">
            <a:avLst/>
          </a:prstGeom>
        </p:spPr>
        <p:txBody>
          <a:bodyPr>
            <a:noAutofit/>
          </a:bodyPr>
          <a:lstStyle>
            <a:lvl1pPr algn="ctr">
              <a:lnSpc>
                <a:spcPts val="3500"/>
              </a:lnSpc>
              <a:defRPr sz="3500">
                <a:solidFill>
                  <a:schemeClr val="bg1"/>
                </a:solidFill>
                <a:latin typeface="Chronicle Text G1" pitchFamily="50" charset="0"/>
              </a:defRPr>
            </a:lvl1pPr>
          </a:lstStyle>
          <a:p>
            <a:r>
              <a:rPr lang="en-AU" dirty="0"/>
              <a:t>Click to edit Master title style</a:t>
            </a:r>
            <a:endParaRPr lang="en-US" dirty="0"/>
          </a:p>
        </p:txBody>
      </p:sp>
    </p:spTree>
    <p:extLst>
      <p:ext uri="{BB962C8B-B14F-4D97-AF65-F5344CB8AC3E}">
        <p14:creationId xmlns:p14="http://schemas.microsoft.com/office/powerpoint/2010/main" val="2445207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2"/>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2300FF79-05A3-F84B-A8CD-F7369E3DF0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9463" y="1635125"/>
            <a:ext cx="2960687"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a:extLst>
              <a:ext uri="{FF2B5EF4-FFF2-40B4-BE49-F238E27FC236}">
                <a16:creationId xmlns:a16="http://schemas.microsoft.com/office/drawing/2014/main" id="{4F69F930-FD68-164C-9BAD-FDB031C944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86400" y="392113"/>
            <a:ext cx="1217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8813" y="5466306"/>
            <a:ext cx="10874374" cy="1065126"/>
          </a:xfrm>
          <a:prstGeom prst="rect">
            <a:avLst/>
          </a:prstGeom>
        </p:spPr>
        <p:txBody>
          <a:bodyPr>
            <a:noAutofit/>
          </a:bodyPr>
          <a:lstStyle>
            <a:lvl1pPr algn="ctr">
              <a:lnSpc>
                <a:spcPts val="3500"/>
              </a:lnSpc>
              <a:defRPr sz="3500">
                <a:solidFill>
                  <a:schemeClr val="tx2"/>
                </a:solidFill>
                <a:latin typeface="Chronicle Text G1" pitchFamily="50" charset="0"/>
              </a:defRPr>
            </a:lvl1pPr>
          </a:lstStyle>
          <a:p>
            <a:r>
              <a:rPr lang="en-AU" dirty="0"/>
              <a:t>Click to edit Master title style</a:t>
            </a:r>
            <a:endParaRPr lang="en-US" dirty="0"/>
          </a:p>
        </p:txBody>
      </p:sp>
    </p:spTree>
    <p:extLst>
      <p:ext uri="{BB962C8B-B14F-4D97-AF65-F5344CB8AC3E}">
        <p14:creationId xmlns:p14="http://schemas.microsoft.com/office/powerpoint/2010/main" val="1968069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tx2"/>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2A753177-538F-4D4D-972E-225EA1372A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0025" y="388938"/>
            <a:ext cx="12049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8813" y="1701799"/>
            <a:ext cx="5184775" cy="4495801"/>
          </a:xfrm>
          <a:prstGeom prst="rect">
            <a:avLst/>
          </a:prstGeom>
        </p:spPr>
        <p:txBody>
          <a:bodyPr>
            <a:noAutofit/>
          </a:bodyPr>
          <a:lstStyle>
            <a:lvl1pPr algn="l">
              <a:lnSpc>
                <a:spcPts val="6500"/>
              </a:lnSpc>
              <a:defRPr sz="6500" b="1" i="0">
                <a:solidFill>
                  <a:schemeClr val="accent1"/>
                </a:solidFill>
                <a:latin typeface="Gotham Narrow Bold" pitchFamily="50" charset="0"/>
                <a:ea typeface="Gotham Narrow Bold" pitchFamily="50" charset="0"/>
                <a:cs typeface="Gotham Narrow Bold"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56587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95625F3-89C5-344C-90A1-DE36F3ED00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47325" y="392113"/>
            <a:ext cx="1217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8812" y="1701800"/>
            <a:ext cx="5184775" cy="4495800"/>
          </a:xfrm>
          <a:prstGeom prst="rect">
            <a:avLst/>
          </a:prstGeom>
        </p:spPr>
        <p:txBody>
          <a:bodyPr>
            <a:noAutofit/>
          </a:bodyPr>
          <a:lstStyle>
            <a:lvl1pPr algn="l">
              <a:lnSpc>
                <a:spcPts val="6500"/>
              </a:lnSpc>
              <a:defRPr sz="6500" b="1" i="0">
                <a:solidFill>
                  <a:schemeClr val="tx2"/>
                </a:solidFill>
                <a:latin typeface="Gotham Narrow Bold" pitchFamily="50" charset="0"/>
                <a:ea typeface="Gotham Narrow Bold" pitchFamily="50" charset="0"/>
                <a:cs typeface="Gotham Narrow Bold"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780890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8">
            <a:extLst>
              <a:ext uri="{FF2B5EF4-FFF2-40B4-BE49-F238E27FC236}">
                <a16:creationId xmlns:a16="http://schemas.microsoft.com/office/drawing/2014/main" id="{4D90DE91-BF38-9D47-AA57-BAA88DB708A9}"/>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10347325" y="392113"/>
            <a:ext cx="1217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device&#10;&#10;Description automatically generated">
            <a:extLst>
              <a:ext uri="{FF2B5EF4-FFF2-40B4-BE49-F238E27FC236}">
                <a16:creationId xmlns:a16="http://schemas.microsoft.com/office/drawing/2014/main" id="{756CEB0B-48BB-5245-AB1C-601FDF7C26DB}"/>
              </a:ext>
            </a:extLst>
          </p:cNvPr>
          <p:cNvPicPr>
            <a:picLocks noChangeAspect="1"/>
          </p:cNvPicPr>
          <p:nvPr userDrawn="1"/>
        </p:nvPicPr>
        <p:blipFill>
          <a:blip r:embed="rId29"/>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723"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fontAlgn="base">
        <a:lnSpc>
          <a:spcPts val="2700"/>
        </a:lnSpc>
        <a:spcBef>
          <a:spcPct val="0"/>
        </a:spcBef>
        <a:spcAft>
          <a:spcPct val="0"/>
        </a:spcAft>
        <a:defRPr sz="2500" kern="1200">
          <a:solidFill>
            <a:schemeClr val="tx2"/>
          </a:solidFill>
          <a:latin typeface="Chronicle Text G1" pitchFamily="50" charset="0"/>
          <a:ea typeface="+mj-ea"/>
          <a:cs typeface="+mj-cs"/>
        </a:defRPr>
      </a:lvl1pPr>
      <a:lvl2pPr algn="l" rtl="0" fontAlgn="base">
        <a:lnSpc>
          <a:spcPts val="2700"/>
        </a:lnSpc>
        <a:spcBef>
          <a:spcPct val="0"/>
        </a:spcBef>
        <a:spcAft>
          <a:spcPct val="0"/>
        </a:spcAft>
        <a:defRPr sz="2500">
          <a:solidFill>
            <a:schemeClr val="tx2"/>
          </a:solidFill>
          <a:latin typeface="Chronicle Text G1" pitchFamily="2" charset="0"/>
        </a:defRPr>
      </a:lvl2pPr>
      <a:lvl3pPr algn="l" rtl="0" fontAlgn="base">
        <a:lnSpc>
          <a:spcPts val="2700"/>
        </a:lnSpc>
        <a:spcBef>
          <a:spcPct val="0"/>
        </a:spcBef>
        <a:spcAft>
          <a:spcPct val="0"/>
        </a:spcAft>
        <a:defRPr sz="2500">
          <a:solidFill>
            <a:schemeClr val="tx2"/>
          </a:solidFill>
          <a:latin typeface="Chronicle Text G1" pitchFamily="2" charset="0"/>
        </a:defRPr>
      </a:lvl3pPr>
      <a:lvl4pPr algn="l" rtl="0" fontAlgn="base">
        <a:lnSpc>
          <a:spcPts val="2700"/>
        </a:lnSpc>
        <a:spcBef>
          <a:spcPct val="0"/>
        </a:spcBef>
        <a:spcAft>
          <a:spcPct val="0"/>
        </a:spcAft>
        <a:defRPr sz="2500">
          <a:solidFill>
            <a:schemeClr val="tx2"/>
          </a:solidFill>
          <a:latin typeface="Chronicle Text G1" pitchFamily="2" charset="0"/>
        </a:defRPr>
      </a:lvl4pPr>
      <a:lvl5pPr algn="l" rtl="0" fontAlgn="base">
        <a:lnSpc>
          <a:spcPts val="2700"/>
        </a:lnSpc>
        <a:spcBef>
          <a:spcPct val="0"/>
        </a:spcBef>
        <a:spcAft>
          <a:spcPct val="0"/>
        </a:spcAft>
        <a:defRPr sz="2500">
          <a:solidFill>
            <a:schemeClr val="tx2"/>
          </a:solidFill>
          <a:latin typeface="Chronicle Text G1" pitchFamily="2" charset="0"/>
        </a:defRPr>
      </a:lvl5pPr>
      <a:lvl6pPr marL="457200" algn="l" rtl="0" fontAlgn="base">
        <a:lnSpc>
          <a:spcPts val="2700"/>
        </a:lnSpc>
        <a:spcBef>
          <a:spcPct val="0"/>
        </a:spcBef>
        <a:spcAft>
          <a:spcPct val="0"/>
        </a:spcAft>
        <a:defRPr sz="2500">
          <a:solidFill>
            <a:schemeClr val="tx2"/>
          </a:solidFill>
          <a:latin typeface="Chronicle Text G1" pitchFamily="2" charset="0"/>
        </a:defRPr>
      </a:lvl6pPr>
      <a:lvl7pPr marL="914400" algn="l" rtl="0" fontAlgn="base">
        <a:lnSpc>
          <a:spcPts val="2700"/>
        </a:lnSpc>
        <a:spcBef>
          <a:spcPct val="0"/>
        </a:spcBef>
        <a:spcAft>
          <a:spcPct val="0"/>
        </a:spcAft>
        <a:defRPr sz="2500">
          <a:solidFill>
            <a:schemeClr val="tx2"/>
          </a:solidFill>
          <a:latin typeface="Chronicle Text G1" pitchFamily="2" charset="0"/>
        </a:defRPr>
      </a:lvl7pPr>
      <a:lvl8pPr marL="1371600" algn="l" rtl="0" fontAlgn="base">
        <a:lnSpc>
          <a:spcPts val="2700"/>
        </a:lnSpc>
        <a:spcBef>
          <a:spcPct val="0"/>
        </a:spcBef>
        <a:spcAft>
          <a:spcPct val="0"/>
        </a:spcAft>
        <a:defRPr sz="2500">
          <a:solidFill>
            <a:schemeClr val="tx2"/>
          </a:solidFill>
          <a:latin typeface="Chronicle Text G1" pitchFamily="2" charset="0"/>
        </a:defRPr>
      </a:lvl8pPr>
      <a:lvl9pPr marL="1828800" algn="l" rtl="0" fontAlgn="base">
        <a:lnSpc>
          <a:spcPts val="2700"/>
        </a:lnSpc>
        <a:spcBef>
          <a:spcPct val="0"/>
        </a:spcBef>
        <a:spcAft>
          <a:spcPct val="0"/>
        </a:spcAft>
        <a:defRPr sz="2500">
          <a:solidFill>
            <a:schemeClr val="tx2"/>
          </a:solidFill>
          <a:latin typeface="Chronicle Text G1" pitchFamily="2" charset="0"/>
        </a:defRPr>
      </a:lvl9pPr>
    </p:titleStyle>
    <p:bodyStyle>
      <a:lvl1pPr algn="l" rtl="0" fontAlgn="base">
        <a:lnSpc>
          <a:spcPts val="2200"/>
        </a:lnSpc>
        <a:spcBef>
          <a:spcPct val="0"/>
        </a:spcBef>
        <a:spcAft>
          <a:spcPts val="1300"/>
        </a:spcAft>
        <a:buFont typeface="Arial" panose="020B0604020202020204" pitchFamily="34" charset="0"/>
        <a:defRPr sz="2000" kern="1200">
          <a:solidFill>
            <a:schemeClr val="accent1"/>
          </a:solidFill>
          <a:latin typeface="Chronicle Text G1" pitchFamily="50" charset="0"/>
          <a:ea typeface="+mn-ea"/>
          <a:cs typeface="+mn-cs"/>
        </a:defRPr>
      </a:lvl1pPr>
      <a:lvl2pPr algn="l" rtl="0" fontAlgn="base">
        <a:lnSpc>
          <a:spcPts val="1400"/>
        </a:lnSpc>
        <a:spcBef>
          <a:spcPct val="0"/>
        </a:spcBef>
        <a:spcAft>
          <a:spcPct val="0"/>
        </a:spcAft>
        <a:buFont typeface="Arial" panose="020B0604020202020204" pitchFamily="34" charset="0"/>
        <a:defRPr sz="1200" b="1" kern="1200">
          <a:solidFill>
            <a:schemeClr val="tx2"/>
          </a:solidFill>
          <a:latin typeface="Gotham Narrow Bold" pitchFamily="50" charset="0"/>
          <a:ea typeface="Gotham Narrow Bold" pitchFamily="50" charset="0"/>
          <a:cs typeface="Gotham Narrow Bold" pitchFamily="50" charset="0"/>
        </a:defRPr>
      </a:lvl2pPr>
      <a:lvl3pPr marL="11113" algn="l" rtl="0" fontAlgn="base">
        <a:lnSpc>
          <a:spcPts val="1400"/>
        </a:lnSpc>
        <a:spcBef>
          <a:spcPct val="0"/>
        </a:spcBef>
        <a:spcAft>
          <a:spcPts val="850"/>
        </a:spcAft>
        <a:buFont typeface="Arial" panose="020B0604020202020204" pitchFamily="34" charset="0"/>
        <a:defRPr sz="1200" kern="1200">
          <a:solidFill>
            <a:schemeClr val="tx1"/>
          </a:solidFill>
          <a:latin typeface="Gotham Narrow Light" charset="0"/>
          <a:ea typeface="Gotham Narrow Light" charset="0"/>
          <a:cs typeface="Gotham Narrow Light" charset="0"/>
        </a:defRPr>
      </a:lvl3pPr>
      <a:lvl4pPr marL="1371600" algn="l" rtl="0" fontAlgn="base">
        <a:lnSpc>
          <a:spcPct val="90000"/>
        </a:lnSpc>
        <a:spcBef>
          <a:spcPts val="500"/>
        </a:spcBef>
        <a:spcAft>
          <a:spcPct val="0"/>
        </a:spcAft>
        <a:buFont typeface="Arial" panose="020B0604020202020204" pitchFamily="34" charset="0"/>
        <a:defRPr kern="1200">
          <a:solidFill>
            <a:schemeClr val="tx1"/>
          </a:solidFill>
          <a:latin typeface="Chronicle Text G1 Roman" charset="0"/>
          <a:ea typeface="Gotham Narrow Light" pitchFamily="2" charset="0"/>
          <a:cs typeface="Gotham Narrow Light" pitchFamily="2" charset="0"/>
        </a:defRPr>
      </a:lvl4pPr>
      <a:lvl5pPr marL="1828800" algn="l" rtl="0" fontAlgn="base">
        <a:lnSpc>
          <a:spcPct val="90000"/>
        </a:lnSpc>
        <a:spcBef>
          <a:spcPts val="500"/>
        </a:spcBef>
        <a:spcAft>
          <a:spcPct val="0"/>
        </a:spcAft>
        <a:buFont typeface="Arial" panose="020B0604020202020204" pitchFamily="34" charset="0"/>
        <a:defRPr kern="1200">
          <a:solidFill>
            <a:schemeClr val="tx1"/>
          </a:solidFill>
          <a:latin typeface="Chronicle Text G1 Roman" charset="0"/>
          <a:ea typeface="Gotham Narrow Light" pitchFamily="2" charset="0"/>
          <a:cs typeface="Gotham Narrow Light"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www.westernsydney.edu.au/whs/whs/health_and_wellbeing/employee_assistance_program" TargetMode="External"/><Relationship Id="rId3" Type="http://schemas.openxmlformats.org/officeDocument/2006/relationships/hyperlink" Target="https://www.beyondblue.org.au/" TargetMode="External"/><Relationship Id="rId7" Type="http://schemas.openxmlformats.org/officeDocument/2006/relationships/hyperlink" Target="https://www.lifeline.org.au/" TargetMode="External"/><Relationship Id="rId2" Type="http://schemas.openxmlformats.org/officeDocument/2006/relationships/hyperlink" Target="https://www.headtohealth.gov.au/supporting-yourself/head-to-health-services" TargetMode="External"/><Relationship Id="rId1" Type="http://schemas.openxmlformats.org/officeDocument/2006/relationships/slideLayout" Target="../slideLayouts/slideLayout4.xml"/><Relationship Id="rId6" Type="http://schemas.openxmlformats.org/officeDocument/2006/relationships/hyperlink" Target="https://mensline.org.au/" TargetMode="External"/><Relationship Id="rId5" Type="http://schemas.openxmlformats.org/officeDocument/2006/relationships/hyperlink" Target="https://headspace.org.au/" TargetMode="External"/><Relationship Id="rId4" Type="http://schemas.openxmlformats.org/officeDocument/2006/relationships/hyperlink" Target="https://www.blackdoginstitute.org.a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sign posing for the camera&#10;&#10;Description automatically generated">
            <a:extLst>
              <a:ext uri="{FF2B5EF4-FFF2-40B4-BE49-F238E27FC236}">
                <a16:creationId xmlns:a16="http://schemas.microsoft.com/office/drawing/2014/main" id="{13D9C7B6-3BDD-A54A-96E5-292552F98B5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1109768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7472EE-A3B2-5C41-A0EB-67F5B133304D}"/>
              </a:ext>
            </a:extLst>
          </p:cNvPr>
          <p:cNvSpPr>
            <a:spLocks noGrp="1"/>
          </p:cNvSpPr>
          <p:nvPr>
            <p:ph idx="1"/>
          </p:nvPr>
        </p:nvSpPr>
        <p:spPr>
          <a:xfrm>
            <a:off x="658812" y="1881051"/>
            <a:ext cx="10871200" cy="3998298"/>
          </a:xfrm>
        </p:spPr>
        <p:txBody>
          <a:bodyPr/>
          <a:lstStyle/>
          <a:p>
            <a:pPr lvl="0">
              <a:lnSpc>
                <a:spcPct val="107000"/>
              </a:lnSpc>
              <a:spcAft>
                <a:spcPts val="800"/>
              </a:spcAft>
            </a:pPr>
            <a:r>
              <a:rPr lang="en-AU" sz="1800" dirty="0">
                <a:effectLst/>
                <a:latin typeface="Calibri" panose="020F0502020204030204" pitchFamily="34" charset="0"/>
                <a:ea typeface="Calibri" panose="020F0502020204030204" pitchFamily="34" charset="0"/>
                <a:cs typeface="Calibri" panose="020F0502020204030204" pitchFamily="34" charset="0"/>
              </a:rPr>
              <a:t>The WHS Act 2011 defines </a:t>
            </a:r>
            <a:r>
              <a:rPr lang="en-AU" sz="1800" i="1" dirty="0">
                <a:effectLst/>
                <a:latin typeface="Calibri" panose="020F0502020204030204" pitchFamily="34" charset="0"/>
                <a:ea typeface="Calibri" panose="020F0502020204030204" pitchFamily="34" charset="0"/>
                <a:cs typeface="Calibri" panose="020F0502020204030204" pitchFamily="34" charset="0"/>
              </a:rPr>
              <a:t>health </a:t>
            </a:r>
            <a:r>
              <a:rPr lang="en-AU" sz="1800" dirty="0">
                <a:effectLst/>
                <a:latin typeface="Calibri" panose="020F0502020204030204" pitchFamily="34" charset="0"/>
                <a:ea typeface="Calibri" panose="020F0502020204030204" pitchFamily="34" charset="0"/>
                <a:cs typeface="Calibri" panose="020F0502020204030204" pitchFamily="34" charset="0"/>
              </a:rPr>
              <a:t>as:</a:t>
            </a:r>
            <a:endParaRPr lang="en-AU"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2000" dirty="0"/>
          </a:p>
          <a:p>
            <a:pPr marL="285750" indent="-285750">
              <a:buFont typeface="Arial" panose="020B0604020202020204" pitchFamily="34" charset="0"/>
              <a:buChar char="•"/>
            </a:pPr>
            <a:r>
              <a:rPr lang="en-AU" sz="1600" b="0" dirty="0">
                <a:latin typeface="Gotham Narrow Book" pitchFamily="50" charset="0"/>
              </a:rPr>
              <a:t>Physical and psychological health</a:t>
            </a:r>
            <a:endParaRPr lang="en-AU" sz="1600" dirty="0"/>
          </a:p>
          <a:p>
            <a:endParaRPr lang="en-AU" sz="1600" dirty="0"/>
          </a:p>
          <a:p>
            <a:endParaRPr lang="en-AU" sz="1600" dirty="0"/>
          </a:p>
          <a:p>
            <a:r>
              <a:rPr lang="en-AU" sz="1600" dirty="0"/>
              <a:t>This means:</a:t>
            </a:r>
          </a:p>
          <a:p>
            <a:endParaRPr lang="en-AU" sz="1600" dirty="0"/>
          </a:p>
          <a:p>
            <a:pPr marL="285750" indent="-285750">
              <a:buFont typeface="Arial" panose="020B0604020202020204" pitchFamily="34" charset="0"/>
              <a:buChar char="•"/>
            </a:pPr>
            <a:r>
              <a:rPr lang="en-AU" sz="1600" dirty="0"/>
              <a:t>The Regulator (SafeWork) will review all hazards and incidences pertaining to BOTH physical and psychological health. </a:t>
            </a:r>
            <a:br>
              <a:rPr lang="en-AU" sz="1600" dirty="0"/>
            </a:br>
            <a:endParaRPr lang="en-AU" sz="1600" dirty="0"/>
          </a:p>
          <a:p>
            <a:pPr marL="285750" indent="-285750">
              <a:buFont typeface="Arial" panose="020B0604020202020204" pitchFamily="34" charset="0"/>
              <a:buChar char="•"/>
            </a:pPr>
            <a:r>
              <a:rPr lang="en-AU" sz="1600" dirty="0"/>
              <a:t>University members must be diligent in overseeing health and wellbeing for staff and peers. Both physical and psychological. </a:t>
            </a:r>
          </a:p>
          <a:p>
            <a:endParaRPr lang="en-AU" sz="1600" dirty="0"/>
          </a:p>
          <a:p>
            <a:endParaRPr lang="en-AU" sz="1600" dirty="0"/>
          </a:p>
          <a:p>
            <a:endParaRPr lang="en-AU" sz="1600" dirty="0"/>
          </a:p>
          <a:p>
            <a:endParaRPr lang="en-AU" dirty="0"/>
          </a:p>
          <a:p>
            <a:endParaRPr lang="en-AU" dirty="0"/>
          </a:p>
          <a:p>
            <a:endParaRPr lang="en-AU" sz="2000" dirty="0"/>
          </a:p>
          <a:p>
            <a:endParaRPr lang="en-AU" sz="2000" dirty="0"/>
          </a:p>
          <a:p>
            <a:endParaRPr lang="en-AU" sz="2000" dirty="0"/>
          </a:p>
          <a:p>
            <a:endParaRPr lang="en-US" dirty="0"/>
          </a:p>
        </p:txBody>
      </p:sp>
      <p:sp>
        <p:nvSpPr>
          <p:cNvPr id="8" name="Title 1">
            <a:extLst>
              <a:ext uri="{FF2B5EF4-FFF2-40B4-BE49-F238E27FC236}">
                <a16:creationId xmlns:a16="http://schemas.microsoft.com/office/drawing/2014/main" id="{3AC20C13-6BFD-4342-9095-9E6E8D7AD4E3}"/>
              </a:ext>
            </a:extLst>
          </p:cNvPr>
          <p:cNvSpPr>
            <a:spLocks noGrp="1"/>
          </p:cNvSpPr>
          <p:nvPr>
            <p:ph type="title"/>
          </p:nvPr>
        </p:nvSpPr>
        <p:spPr>
          <a:xfrm>
            <a:off x="658812" y="444776"/>
            <a:ext cx="10871200" cy="687387"/>
          </a:xfrm>
        </p:spPr>
        <p:txBody>
          <a:bodyPr/>
          <a:lstStyle/>
          <a:p>
            <a:pPr lvl="0">
              <a:lnSpc>
                <a:spcPct val="107000"/>
              </a:lnSpc>
              <a:spcAft>
                <a:spcPts val="800"/>
              </a:spcAft>
            </a:pPr>
            <a:r>
              <a:rPr lang="en-AU" sz="3600" dirty="0">
                <a:effectLst/>
                <a:latin typeface="Calibri" panose="020F0502020204030204" pitchFamily="34" charset="0"/>
                <a:ea typeface="Calibri" panose="020F0502020204030204" pitchFamily="34" charset="0"/>
                <a:cs typeface="Calibri" panose="020F0502020204030204" pitchFamily="34" charset="0"/>
              </a:rPr>
              <a:t>Primary Duty of Care pertaining to psychological &amp; psychosocial factors</a:t>
            </a:r>
            <a:endParaRPr lang="en-AU"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2785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7472EE-A3B2-5C41-A0EB-67F5B133304D}"/>
              </a:ext>
            </a:extLst>
          </p:cNvPr>
          <p:cNvSpPr>
            <a:spLocks noGrp="1"/>
          </p:cNvSpPr>
          <p:nvPr>
            <p:ph idx="1"/>
          </p:nvPr>
        </p:nvSpPr>
        <p:spPr>
          <a:xfrm>
            <a:off x="658812" y="1881051"/>
            <a:ext cx="10871200" cy="3998298"/>
          </a:xfrm>
        </p:spPr>
        <p:txBody>
          <a:bodyPr/>
          <a:lstStyle/>
          <a:p>
            <a:endParaRPr lang="en-AU" sz="1600" dirty="0"/>
          </a:p>
          <a:p>
            <a:r>
              <a:rPr lang="en-AU" sz="1600" dirty="0"/>
              <a:t>The Work Health and Safety Act 2011 (the "WHS Act") aims to protect workers against harm to their health safety or welfare through the elimination or minimisation of risks in the workplace.</a:t>
            </a:r>
          </a:p>
          <a:p>
            <a:endParaRPr lang="en-AU" sz="1600" dirty="0"/>
          </a:p>
          <a:p>
            <a:r>
              <a:rPr lang="en-AU" sz="1600" dirty="0"/>
              <a:t>Failure to comply with the Act can result in fines, imprisonment or both. Offences under the Act are penalised under 3 different categories as further described below:</a:t>
            </a:r>
          </a:p>
          <a:p>
            <a:endParaRPr lang="en-AU" sz="1600" dirty="0"/>
          </a:p>
          <a:p>
            <a:pPr marL="342900" indent="-342900">
              <a:buFont typeface="+mj-lt"/>
              <a:buAutoNum type="arabicPeriod"/>
            </a:pPr>
            <a:r>
              <a:rPr lang="en-AU" b="1" i="0" dirty="0">
                <a:solidFill>
                  <a:srgbClr val="333333"/>
                </a:solidFill>
                <a:effectLst/>
                <a:latin typeface="Helvetica Neue"/>
              </a:rPr>
              <a:t>Category 1 - Reckless Conduct</a:t>
            </a:r>
            <a:br>
              <a:rPr lang="en-AU" dirty="0"/>
            </a:br>
            <a:r>
              <a:rPr lang="en-AU" b="0" i="0" dirty="0">
                <a:solidFill>
                  <a:srgbClr val="333333"/>
                </a:solidFill>
                <a:effectLst/>
                <a:latin typeface="Helvetica Neue"/>
              </a:rPr>
              <a:t>Under the Act, the penalty for a category 1 offence committed by an individual is $300,000 or 5 years imprisonment or both.</a:t>
            </a:r>
          </a:p>
          <a:p>
            <a:pPr marL="342900" indent="-342900">
              <a:buFont typeface="+mj-lt"/>
              <a:buAutoNum type="arabicPeriod"/>
            </a:pPr>
            <a:endParaRPr lang="en-AU" b="0" dirty="0">
              <a:solidFill>
                <a:srgbClr val="333333"/>
              </a:solidFill>
              <a:latin typeface="Helvetica Neue"/>
            </a:endParaRPr>
          </a:p>
          <a:p>
            <a:pPr marL="342900" indent="-342900">
              <a:buFont typeface="+mj-lt"/>
              <a:buAutoNum type="arabicPeriod"/>
            </a:pPr>
            <a:r>
              <a:rPr lang="en-AU" b="1" i="0" dirty="0">
                <a:solidFill>
                  <a:srgbClr val="333333"/>
                </a:solidFill>
                <a:effectLst/>
                <a:latin typeface="Helvetica Neue"/>
              </a:rPr>
              <a:t>Category 2 - Failure to comply with health and safety duty</a:t>
            </a:r>
            <a:br>
              <a:rPr lang="en-AU" b="0" dirty="0">
                <a:solidFill>
                  <a:srgbClr val="333333"/>
                </a:solidFill>
                <a:latin typeface="Helvetica Neue"/>
              </a:rPr>
            </a:br>
            <a:r>
              <a:rPr lang="en-AU" b="0" i="0" dirty="0">
                <a:solidFill>
                  <a:srgbClr val="333333"/>
                </a:solidFill>
                <a:effectLst/>
                <a:latin typeface="Helvetica Neue"/>
              </a:rPr>
              <a:t>Under the Act, the penalty for a category 2 offence committed by an individual is $150,000.</a:t>
            </a:r>
            <a:br>
              <a:rPr lang="en-AU" b="0" i="0" dirty="0">
                <a:solidFill>
                  <a:srgbClr val="333333"/>
                </a:solidFill>
                <a:effectLst/>
                <a:latin typeface="Helvetica Neue"/>
              </a:rPr>
            </a:br>
            <a:endParaRPr lang="en-AU" b="0" i="0" dirty="0">
              <a:solidFill>
                <a:srgbClr val="333333"/>
              </a:solidFill>
              <a:effectLst/>
              <a:latin typeface="Helvetica Neue"/>
            </a:endParaRPr>
          </a:p>
          <a:p>
            <a:pPr marL="342900" indent="-342900">
              <a:buFont typeface="+mj-lt"/>
              <a:buAutoNum type="arabicPeriod"/>
            </a:pPr>
            <a:r>
              <a:rPr lang="en-AU" b="1" i="0" dirty="0">
                <a:solidFill>
                  <a:srgbClr val="333333"/>
                </a:solidFill>
                <a:effectLst/>
                <a:latin typeface="Helvetica Neue"/>
              </a:rPr>
              <a:t>Category 3 - Failure to comply with health and safety duty</a:t>
            </a:r>
            <a:br>
              <a:rPr lang="en-AU" b="0" dirty="0">
                <a:solidFill>
                  <a:srgbClr val="333333"/>
                </a:solidFill>
                <a:latin typeface="Helvetica Neue"/>
              </a:rPr>
            </a:br>
            <a:r>
              <a:rPr lang="en-AU" b="0" i="0" dirty="0">
                <a:solidFill>
                  <a:srgbClr val="333333"/>
                </a:solidFill>
                <a:effectLst/>
                <a:latin typeface="Helvetica Neue"/>
              </a:rPr>
              <a:t>Under the Act, the penalty for a category 3 offence committed by an individual is $50,000.</a:t>
            </a:r>
            <a:endParaRPr lang="en-AU" dirty="0"/>
          </a:p>
          <a:p>
            <a:endParaRPr lang="en-AU" sz="2000" dirty="0"/>
          </a:p>
          <a:p>
            <a:endParaRPr lang="en-AU" sz="2000" dirty="0"/>
          </a:p>
          <a:p>
            <a:endParaRPr lang="en-AU" sz="2000" dirty="0"/>
          </a:p>
          <a:p>
            <a:endParaRPr lang="en-US" dirty="0"/>
          </a:p>
        </p:txBody>
      </p:sp>
      <p:sp>
        <p:nvSpPr>
          <p:cNvPr id="8" name="Title 1">
            <a:extLst>
              <a:ext uri="{FF2B5EF4-FFF2-40B4-BE49-F238E27FC236}">
                <a16:creationId xmlns:a16="http://schemas.microsoft.com/office/drawing/2014/main" id="{3AC20C13-6BFD-4342-9095-9E6E8D7AD4E3}"/>
              </a:ext>
            </a:extLst>
          </p:cNvPr>
          <p:cNvSpPr>
            <a:spLocks noGrp="1"/>
          </p:cNvSpPr>
          <p:nvPr>
            <p:ph type="title"/>
          </p:nvPr>
        </p:nvSpPr>
        <p:spPr>
          <a:xfrm>
            <a:off x="658812" y="444776"/>
            <a:ext cx="10871200" cy="687387"/>
          </a:xfrm>
        </p:spPr>
        <p:txBody>
          <a:bodyPr/>
          <a:lstStyle/>
          <a:p>
            <a:pPr lvl="0">
              <a:lnSpc>
                <a:spcPct val="107000"/>
              </a:lnSpc>
              <a:spcAft>
                <a:spcPts val="800"/>
              </a:spcAft>
            </a:pPr>
            <a:r>
              <a:rPr lang="en-AU" sz="3600" dirty="0">
                <a:effectLst/>
                <a:latin typeface="Calibri" panose="020F0502020204030204" pitchFamily="34" charset="0"/>
                <a:ea typeface="Calibri" panose="020F0502020204030204" pitchFamily="34" charset="0"/>
                <a:cs typeface="Calibri" panose="020F0502020204030204" pitchFamily="34" charset="0"/>
              </a:rPr>
              <a:t>What happens when the WHS Act 2011 is not adhered to?</a:t>
            </a:r>
            <a:endParaRPr lang="en-AU"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6733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7472EE-A3B2-5C41-A0EB-67F5B133304D}"/>
              </a:ext>
            </a:extLst>
          </p:cNvPr>
          <p:cNvSpPr>
            <a:spLocks noGrp="1"/>
          </p:cNvSpPr>
          <p:nvPr>
            <p:ph idx="1"/>
          </p:nvPr>
        </p:nvSpPr>
        <p:spPr>
          <a:xfrm>
            <a:off x="658812" y="1881051"/>
            <a:ext cx="10871200" cy="4348668"/>
          </a:xfrm>
        </p:spPr>
        <p:txBody>
          <a:bodyPr/>
          <a:lstStyle/>
          <a:p>
            <a:endParaRPr lang="en-AU" sz="2000" dirty="0"/>
          </a:p>
          <a:p>
            <a:r>
              <a:rPr lang="en-AU" sz="2000" dirty="0"/>
              <a:t>In the past year, WSU has recorded an increase of psychological injuries. Further to this, </a:t>
            </a:r>
          </a:p>
          <a:p>
            <a:endParaRPr lang="en-AU" sz="2000" dirty="0"/>
          </a:p>
          <a:p>
            <a:r>
              <a:rPr lang="en-AU" sz="2000" dirty="0"/>
              <a:t>The Mental Health First Aid Australia Foundation has provided the following acronym: </a:t>
            </a:r>
          </a:p>
          <a:p>
            <a:endParaRPr lang="en-AU" sz="2000" dirty="0"/>
          </a:p>
          <a:p>
            <a:endParaRPr lang="en-AU" sz="2000" dirty="0"/>
          </a:p>
          <a:p>
            <a:r>
              <a:rPr lang="en-AU" sz="2000" dirty="0">
                <a:solidFill>
                  <a:srgbClr val="00B050"/>
                </a:solidFill>
              </a:rPr>
              <a:t>ALGEE</a:t>
            </a:r>
          </a:p>
          <a:p>
            <a:endParaRPr lang="en-AU" sz="2000" dirty="0"/>
          </a:p>
          <a:p>
            <a:r>
              <a:rPr lang="en-AU" sz="2000" dirty="0">
                <a:solidFill>
                  <a:srgbClr val="00B050"/>
                </a:solidFill>
              </a:rPr>
              <a:t>A</a:t>
            </a:r>
            <a:r>
              <a:rPr lang="en-AU" sz="2000" dirty="0"/>
              <a:t> – Approach the person, assess and assist with any crisis</a:t>
            </a:r>
          </a:p>
          <a:p>
            <a:endParaRPr lang="en-AU" sz="2000" dirty="0"/>
          </a:p>
          <a:p>
            <a:r>
              <a:rPr lang="en-AU" sz="2000" dirty="0">
                <a:solidFill>
                  <a:srgbClr val="00B050"/>
                </a:solidFill>
              </a:rPr>
              <a:t>L </a:t>
            </a:r>
            <a:r>
              <a:rPr lang="en-AU" sz="2000" dirty="0"/>
              <a:t>– Listen and communicate non – judgementally</a:t>
            </a:r>
          </a:p>
          <a:p>
            <a:endParaRPr lang="en-AU" sz="2000" dirty="0"/>
          </a:p>
          <a:p>
            <a:r>
              <a:rPr lang="en-AU" sz="2000" dirty="0">
                <a:solidFill>
                  <a:srgbClr val="00B050"/>
                </a:solidFill>
              </a:rPr>
              <a:t>G</a:t>
            </a:r>
            <a:r>
              <a:rPr lang="en-AU" sz="2000" dirty="0"/>
              <a:t>- Give support and information</a:t>
            </a:r>
          </a:p>
          <a:p>
            <a:endParaRPr lang="en-AU" sz="2000" dirty="0"/>
          </a:p>
          <a:p>
            <a:r>
              <a:rPr lang="en-AU" sz="2000" dirty="0">
                <a:solidFill>
                  <a:srgbClr val="00B050"/>
                </a:solidFill>
              </a:rPr>
              <a:t>E</a:t>
            </a:r>
            <a:r>
              <a:rPr lang="en-AU" sz="2000" dirty="0"/>
              <a:t> – Encourage the person to get appropriate professional help</a:t>
            </a:r>
          </a:p>
          <a:p>
            <a:endParaRPr lang="en-AU" sz="2000" dirty="0"/>
          </a:p>
          <a:p>
            <a:r>
              <a:rPr lang="en-AU" sz="2000" dirty="0">
                <a:solidFill>
                  <a:srgbClr val="00B050"/>
                </a:solidFill>
              </a:rPr>
              <a:t>E</a:t>
            </a:r>
            <a:r>
              <a:rPr lang="en-AU" sz="2000" dirty="0"/>
              <a:t> – Encourage other supports</a:t>
            </a:r>
          </a:p>
          <a:p>
            <a:endParaRPr lang="en-AU" sz="2000" dirty="0"/>
          </a:p>
          <a:p>
            <a:endParaRPr lang="en-US" dirty="0"/>
          </a:p>
        </p:txBody>
      </p:sp>
      <p:sp>
        <p:nvSpPr>
          <p:cNvPr id="8" name="Title 1">
            <a:extLst>
              <a:ext uri="{FF2B5EF4-FFF2-40B4-BE49-F238E27FC236}">
                <a16:creationId xmlns:a16="http://schemas.microsoft.com/office/drawing/2014/main" id="{3AC20C13-6BFD-4342-9095-9E6E8D7AD4E3}"/>
              </a:ext>
            </a:extLst>
          </p:cNvPr>
          <p:cNvSpPr>
            <a:spLocks noGrp="1"/>
          </p:cNvSpPr>
          <p:nvPr>
            <p:ph type="title"/>
          </p:nvPr>
        </p:nvSpPr>
        <p:spPr>
          <a:xfrm>
            <a:off x="658812" y="444776"/>
            <a:ext cx="10871200" cy="687387"/>
          </a:xfrm>
        </p:spPr>
        <p:txBody>
          <a:bodyPr/>
          <a:lstStyle/>
          <a:p>
            <a:pPr lvl="0">
              <a:lnSpc>
                <a:spcPct val="107000"/>
              </a:lnSpc>
              <a:spcAft>
                <a:spcPts val="800"/>
              </a:spcAft>
            </a:pPr>
            <a:r>
              <a:rPr lang="en-AU" sz="3600" dirty="0">
                <a:effectLst/>
                <a:latin typeface="Calibri" panose="020F0502020204030204" pitchFamily="34" charset="0"/>
                <a:ea typeface="Calibri" panose="020F0502020204030204" pitchFamily="34" charset="0"/>
                <a:cs typeface="Times New Roman" panose="02020603050405020304" pitchFamily="18" charset="0"/>
              </a:rPr>
              <a:t>What can we do to reduce/replace/minimise the psychological impacts/factors?</a:t>
            </a:r>
          </a:p>
        </p:txBody>
      </p:sp>
    </p:spTree>
    <p:extLst>
      <p:ext uri="{BB962C8B-B14F-4D97-AF65-F5344CB8AC3E}">
        <p14:creationId xmlns:p14="http://schemas.microsoft.com/office/powerpoint/2010/main" val="1932591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B3311-69CC-42F0-A018-5E9949CFCDDC}"/>
              </a:ext>
            </a:extLst>
          </p:cNvPr>
          <p:cNvSpPr>
            <a:spLocks noGrp="1"/>
          </p:cNvSpPr>
          <p:nvPr>
            <p:ph type="title"/>
          </p:nvPr>
        </p:nvSpPr>
        <p:spPr/>
        <p:txBody>
          <a:bodyPr/>
          <a:lstStyle/>
          <a:p>
            <a:r>
              <a:rPr lang="en-AU" dirty="0"/>
              <a:t>Listening and assistive techniques	</a:t>
            </a:r>
          </a:p>
        </p:txBody>
      </p:sp>
      <p:sp>
        <p:nvSpPr>
          <p:cNvPr id="3" name="Content Placeholder 2">
            <a:extLst>
              <a:ext uri="{FF2B5EF4-FFF2-40B4-BE49-F238E27FC236}">
                <a16:creationId xmlns:a16="http://schemas.microsoft.com/office/drawing/2014/main" id="{48EC71B0-B748-4287-9CF3-4545A0B16E1C}"/>
              </a:ext>
            </a:extLst>
          </p:cNvPr>
          <p:cNvSpPr>
            <a:spLocks noGrp="1"/>
          </p:cNvSpPr>
          <p:nvPr>
            <p:ph idx="1"/>
          </p:nvPr>
        </p:nvSpPr>
        <p:spPr>
          <a:xfrm>
            <a:off x="658812" y="1871498"/>
            <a:ext cx="10872787" cy="4729880"/>
          </a:xfrm>
        </p:spPr>
        <p:txBody>
          <a:bodyPr/>
          <a:lstStyle/>
          <a:p>
            <a:r>
              <a:rPr lang="en-AU" dirty="0"/>
              <a:t>It is important to understand, however it is also very important for yourself to demonstrate that you are listening and advise that you are willing to assist. The following presents a few key things that you could implement if a situation ever presents itself to you:</a:t>
            </a:r>
          </a:p>
          <a:p>
            <a:endParaRPr lang="en-AU" dirty="0"/>
          </a:p>
          <a:p>
            <a:pPr marL="342900" indent="-342900">
              <a:buFont typeface="+mj-lt"/>
              <a:buAutoNum type="arabicPeriod"/>
            </a:pPr>
            <a:r>
              <a:rPr lang="en-AU" dirty="0"/>
              <a:t>Allow the person to speak; </a:t>
            </a:r>
            <a:r>
              <a:rPr lang="en-AU" dirty="0">
                <a:solidFill>
                  <a:schemeClr val="tx1"/>
                </a:solidFill>
              </a:rPr>
              <a:t>the person confiding in you has taken a lot of courage to advise of their situation. It can be perceived that you are not listening if you do not allow them to finish their sentence</a:t>
            </a:r>
            <a:br>
              <a:rPr lang="en-AU" dirty="0">
                <a:solidFill>
                  <a:schemeClr val="tx1"/>
                </a:solidFill>
              </a:rPr>
            </a:br>
            <a:endParaRPr lang="en-AU" dirty="0">
              <a:solidFill>
                <a:schemeClr val="tx1"/>
              </a:solidFill>
            </a:endParaRPr>
          </a:p>
          <a:p>
            <a:pPr marL="342900" indent="-342900">
              <a:buFont typeface="+mj-lt"/>
              <a:buAutoNum type="arabicPeriod"/>
            </a:pPr>
            <a:r>
              <a:rPr lang="en-AU" dirty="0"/>
              <a:t>Acknowledge their concerns; </a:t>
            </a:r>
            <a:r>
              <a:rPr lang="en-AU" dirty="0">
                <a:solidFill>
                  <a:schemeClr val="tx1"/>
                </a:solidFill>
              </a:rPr>
              <a:t>when they have finished with their statement, take the time to let the person know that you have heard them. </a:t>
            </a:r>
            <a:r>
              <a:rPr lang="en-AU" dirty="0">
                <a:solidFill>
                  <a:srgbClr val="00B050"/>
                </a:solidFill>
              </a:rPr>
              <a:t>Examples include “I understand”, “ I can imagine what that may feel like for you”.</a:t>
            </a:r>
            <a:br>
              <a:rPr lang="en-AU" dirty="0">
                <a:solidFill>
                  <a:schemeClr val="tx1"/>
                </a:solidFill>
              </a:rPr>
            </a:br>
            <a:endParaRPr lang="en-AU" dirty="0">
              <a:solidFill>
                <a:schemeClr val="tx1"/>
              </a:solidFill>
            </a:endParaRPr>
          </a:p>
          <a:p>
            <a:pPr marL="342900" indent="-342900">
              <a:buFont typeface="+mj-lt"/>
              <a:buAutoNum type="arabicPeriod"/>
            </a:pPr>
            <a:r>
              <a:rPr lang="en-AU" dirty="0"/>
              <a:t>Advise of what supports there are; </a:t>
            </a:r>
            <a:r>
              <a:rPr lang="en-AU" dirty="0">
                <a:solidFill>
                  <a:schemeClr val="tx1"/>
                </a:solidFill>
              </a:rPr>
              <a:t>it is ok to not know how to help. However it is important to advise the person that there are supports that are available.</a:t>
            </a:r>
            <a:br>
              <a:rPr lang="en-AU" dirty="0">
                <a:solidFill>
                  <a:schemeClr val="tx1"/>
                </a:solidFill>
              </a:rPr>
            </a:br>
            <a:endParaRPr lang="en-AU" dirty="0">
              <a:solidFill>
                <a:schemeClr val="tx1"/>
              </a:solidFill>
            </a:endParaRPr>
          </a:p>
          <a:p>
            <a:pPr marL="342900" indent="-342900">
              <a:buFont typeface="+mj-lt"/>
              <a:buAutoNum type="arabicPeriod"/>
            </a:pPr>
            <a:r>
              <a:rPr lang="en-AU" dirty="0"/>
              <a:t>Ask; </a:t>
            </a:r>
            <a:r>
              <a:rPr lang="en-AU" dirty="0">
                <a:solidFill>
                  <a:schemeClr val="tx1"/>
                </a:solidFill>
              </a:rPr>
              <a:t>after they have let you know what is impacting them, ask them if they are ok and if they have considered reaching out for professional help.</a:t>
            </a:r>
            <a:br>
              <a:rPr lang="en-AU" dirty="0">
                <a:solidFill>
                  <a:schemeClr val="tx1"/>
                </a:solidFill>
              </a:rPr>
            </a:br>
            <a:endParaRPr lang="en-AU" dirty="0">
              <a:solidFill>
                <a:schemeClr val="tx1"/>
              </a:solidFill>
            </a:endParaRPr>
          </a:p>
          <a:p>
            <a:pPr marL="342900" indent="-342900">
              <a:buFont typeface="+mj-lt"/>
              <a:buAutoNum type="arabicPeriod"/>
            </a:pPr>
            <a:r>
              <a:rPr lang="en-AU" dirty="0"/>
              <a:t>Action and follow up; </a:t>
            </a:r>
            <a:r>
              <a:rPr lang="en-AU" dirty="0">
                <a:solidFill>
                  <a:schemeClr val="tx1"/>
                </a:solidFill>
              </a:rPr>
              <a:t>It is very important to not only guide the individual to professional help, but it is also very crucial that they understand that you are there for the journey. This can include wrapping up the conversation by letting them know that they will be checked on in a reasonable time frame. </a:t>
            </a:r>
            <a:r>
              <a:rPr lang="en-AU" dirty="0">
                <a:solidFill>
                  <a:srgbClr val="00B050"/>
                </a:solidFill>
              </a:rPr>
              <a:t>Example: “if you are ok with it, I will check in on you tomorrow to see how you are going. Is that ok?”</a:t>
            </a:r>
          </a:p>
        </p:txBody>
      </p:sp>
    </p:spTree>
    <p:extLst>
      <p:ext uri="{BB962C8B-B14F-4D97-AF65-F5344CB8AC3E}">
        <p14:creationId xmlns:p14="http://schemas.microsoft.com/office/powerpoint/2010/main" val="781427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B3311-69CC-42F0-A018-5E9949CFCDDC}"/>
              </a:ext>
            </a:extLst>
          </p:cNvPr>
          <p:cNvSpPr>
            <a:spLocks noGrp="1"/>
          </p:cNvSpPr>
          <p:nvPr>
            <p:ph type="title"/>
          </p:nvPr>
        </p:nvSpPr>
        <p:spPr/>
        <p:txBody>
          <a:bodyPr/>
          <a:lstStyle/>
          <a:p>
            <a:r>
              <a:rPr lang="en-AU" dirty="0"/>
              <a:t>Return to work plans and its importance	</a:t>
            </a:r>
          </a:p>
        </p:txBody>
      </p:sp>
      <p:sp>
        <p:nvSpPr>
          <p:cNvPr id="3" name="Content Placeholder 2">
            <a:extLst>
              <a:ext uri="{FF2B5EF4-FFF2-40B4-BE49-F238E27FC236}">
                <a16:creationId xmlns:a16="http://schemas.microsoft.com/office/drawing/2014/main" id="{48EC71B0-B748-4287-9CF3-4545A0B16E1C}"/>
              </a:ext>
            </a:extLst>
          </p:cNvPr>
          <p:cNvSpPr>
            <a:spLocks noGrp="1"/>
          </p:cNvSpPr>
          <p:nvPr>
            <p:ph idx="1"/>
          </p:nvPr>
        </p:nvSpPr>
        <p:spPr>
          <a:xfrm>
            <a:off x="658812" y="1871498"/>
            <a:ext cx="10872787" cy="4729880"/>
          </a:xfrm>
        </p:spPr>
        <p:txBody>
          <a:bodyPr/>
          <a:lstStyle/>
          <a:p>
            <a:r>
              <a:rPr lang="en-AU" dirty="0">
                <a:solidFill>
                  <a:schemeClr val="accent4"/>
                </a:solidFill>
              </a:rPr>
              <a:t>Another strategy that the university employs are the usage of Return To Work Plans (RTWP). Essentially these plans are formulated with a university member and their supervisor to assist their situation and the workplace. The University is committed to its Diversity and Inclusion and where possible RTW Plans should be utilised as soon as possible. </a:t>
            </a:r>
          </a:p>
          <a:p>
            <a:endParaRPr lang="en-AU" dirty="0">
              <a:solidFill>
                <a:schemeClr val="accent4"/>
              </a:solidFill>
            </a:endParaRPr>
          </a:p>
          <a:p>
            <a:r>
              <a:rPr lang="en-AU" dirty="0">
                <a:solidFill>
                  <a:schemeClr val="accent4"/>
                </a:solidFill>
              </a:rPr>
              <a:t>Return to work plans are important because it advises the individual that they are:</a:t>
            </a:r>
          </a:p>
          <a:p>
            <a:endParaRPr lang="en-AU" dirty="0">
              <a:solidFill>
                <a:schemeClr val="accent4"/>
              </a:solidFill>
            </a:endParaRPr>
          </a:p>
          <a:p>
            <a:pPr marL="285750" indent="-285750">
              <a:buFont typeface="Arial" panose="020B0604020202020204" pitchFamily="34" charset="0"/>
              <a:buChar char="•"/>
            </a:pPr>
            <a:r>
              <a:rPr lang="en-AU" dirty="0">
                <a:solidFill>
                  <a:srgbClr val="00B050"/>
                </a:solidFill>
              </a:rPr>
              <a:t>Being looked after in the workplace </a:t>
            </a:r>
            <a:r>
              <a:rPr lang="en-AU" dirty="0">
                <a:solidFill>
                  <a:schemeClr val="accent4"/>
                </a:solidFill>
              </a:rPr>
              <a:t>- a lot of fear to bringing up mental incapacity is overshadowed by the fear of what the workplace will think</a:t>
            </a:r>
            <a:br>
              <a:rPr lang="en-AU" dirty="0">
                <a:solidFill>
                  <a:schemeClr val="accent4"/>
                </a:solidFill>
              </a:rPr>
            </a:br>
            <a:endParaRPr lang="en-AU" dirty="0">
              <a:solidFill>
                <a:schemeClr val="accent4"/>
              </a:solidFill>
            </a:endParaRPr>
          </a:p>
          <a:p>
            <a:pPr marL="285750" indent="-285750">
              <a:buFont typeface="Arial" panose="020B0604020202020204" pitchFamily="34" charset="0"/>
              <a:buChar char="•"/>
            </a:pPr>
            <a:r>
              <a:rPr lang="en-AU" dirty="0">
                <a:solidFill>
                  <a:srgbClr val="00B050"/>
                </a:solidFill>
              </a:rPr>
              <a:t>Being heard </a:t>
            </a:r>
            <a:r>
              <a:rPr lang="en-AU" dirty="0">
                <a:solidFill>
                  <a:schemeClr val="accent4"/>
                </a:solidFill>
              </a:rPr>
              <a:t>– in most instances, the individual is told to ‘wait’. Having a RTW plan assists in the sense that whilst they are waiting for assistance or for medical treatment, there is a procedure in place that they are able to have some sort of oversight and provide the feeling that they are being heard.</a:t>
            </a:r>
            <a:br>
              <a:rPr lang="en-AU" dirty="0">
                <a:solidFill>
                  <a:schemeClr val="accent4"/>
                </a:solidFill>
              </a:rPr>
            </a:br>
            <a:endParaRPr lang="en-AU" dirty="0">
              <a:solidFill>
                <a:schemeClr val="accent4"/>
              </a:solidFill>
            </a:endParaRPr>
          </a:p>
          <a:p>
            <a:pPr marL="285750" indent="-285750">
              <a:buFont typeface="Arial" panose="020B0604020202020204" pitchFamily="34" charset="0"/>
              <a:buChar char="•"/>
            </a:pPr>
            <a:r>
              <a:rPr lang="en-AU" dirty="0">
                <a:solidFill>
                  <a:srgbClr val="00B050"/>
                </a:solidFill>
              </a:rPr>
              <a:t>Being actioned </a:t>
            </a:r>
            <a:r>
              <a:rPr lang="en-AU" dirty="0">
                <a:solidFill>
                  <a:schemeClr val="accent4"/>
                </a:solidFill>
              </a:rPr>
              <a:t>– Time is perceived differently to someone who is undergoing mental incapacity. 1 day could feel like 1 week to some. Following ALGEE and implementing or giving the option of a RTW plan ensures that the individual that you are assisting by taking action. </a:t>
            </a:r>
          </a:p>
        </p:txBody>
      </p:sp>
    </p:spTree>
    <p:extLst>
      <p:ext uri="{BB962C8B-B14F-4D97-AF65-F5344CB8AC3E}">
        <p14:creationId xmlns:p14="http://schemas.microsoft.com/office/powerpoint/2010/main" val="42370999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54FADB-C393-4147-895A-68BF469886F6}"/>
              </a:ext>
            </a:extLst>
          </p:cNvPr>
          <p:cNvSpPr>
            <a:spLocks noGrp="1"/>
          </p:cNvSpPr>
          <p:nvPr>
            <p:ph type="ctrTitle"/>
          </p:nvPr>
        </p:nvSpPr>
        <p:spPr>
          <a:xfrm>
            <a:off x="151468" y="339766"/>
            <a:ext cx="4520821" cy="6367799"/>
          </a:xfrm>
        </p:spPr>
        <p:txBody>
          <a:bodyPr/>
          <a:lstStyle/>
          <a:p>
            <a:r>
              <a:rPr lang="en-AU" dirty="0"/>
              <a:t>Resources:</a:t>
            </a:r>
            <a:br>
              <a:rPr lang="en-AU" dirty="0"/>
            </a:br>
            <a:r>
              <a:rPr lang="en-AU" sz="1050" dirty="0">
                <a:solidFill>
                  <a:schemeClr val="accent4">
                    <a:lumMod val="40000"/>
                    <a:lumOff val="60000"/>
                  </a:schemeClr>
                </a:solidFill>
                <a:hlinkClick r:id="rId2">
                  <a:extLst>
                    <a:ext uri="{A12FA001-AC4F-418D-AE19-62706E023703}">
                      <ahyp:hlinkClr xmlns:ahyp="http://schemas.microsoft.com/office/drawing/2018/hyperlinkcolor" val="tx"/>
                    </a:ext>
                  </a:extLst>
                </a:hlinkClick>
              </a:rPr>
              <a:t>Head to Health for advice, assessment and referral into local mental health services</a:t>
            </a:r>
            <a:br>
              <a:rPr lang="en-AU" sz="1050" dirty="0">
                <a:solidFill>
                  <a:schemeClr val="accent4">
                    <a:lumMod val="40000"/>
                    <a:lumOff val="60000"/>
                  </a:schemeClr>
                </a:solidFill>
              </a:rPr>
            </a:br>
            <a:r>
              <a:rPr lang="en-AU" sz="1050" dirty="0">
                <a:solidFill>
                  <a:schemeClr val="accent4">
                    <a:lumMod val="40000"/>
                    <a:lumOff val="60000"/>
                  </a:schemeClr>
                </a:solidFill>
                <a:hlinkClick r:id="rId3">
                  <a:extLst>
                    <a:ext uri="{A12FA001-AC4F-418D-AE19-62706E023703}">
                      <ahyp:hlinkClr xmlns:ahyp="http://schemas.microsoft.com/office/drawing/2018/hyperlinkcolor" val="tx"/>
                    </a:ext>
                  </a:extLst>
                </a:hlinkClick>
              </a:rPr>
              <a:t>Beyond Blue (anyone feeling depressed or anxious)</a:t>
            </a:r>
            <a:br>
              <a:rPr lang="en-AU" sz="1050" dirty="0">
                <a:solidFill>
                  <a:schemeClr val="accent4">
                    <a:lumMod val="40000"/>
                    <a:lumOff val="60000"/>
                  </a:schemeClr>
                </a:solidFill>
              </a:rPr>
            </a:br>
            <a:r>
              <a:rPr lang="en-AU" sz="1050" dirty="0">
                <a:solidFill>
                  <a:schemeClr val="accent4">
                    <a:lumMod val="40000"/>
                    <a:lumOff val="60000"/>
                  </a:schemeClr>
                </a:solidFill>
                <a:hlinkClick r:id="rId4">
                  <a:extLst>
                    <a:ext uri="{A12FA001-AC4F-418D-AE19-62706E023703}">
                      <ahyp:hlinkClr xmlns:ahyp="http://schemas.microsoft.com/office/drawing/2018/hyperlinkcolor" val="tx"/>
                    </a:ext>
                  </a:extLst>
                </a:hlinkClick>
              </a:rPr>
              <a:t>Black Dog Institute (people affected by mood disorders)</a:t>
            </a:r>
            <a:br>
              <a:rPr lang="en-AU" sz="1050" dirty="0">
                <a:solidFill>
                  <a:schemeClr val="accent4">
                    <a:lumMod val="40000"/>
                    <a:lumOff val="60000"/>
                  </a:schemeClr>
                </a:solidFill>
              </a:rPr>
            </a:br>
            <a:r>
              <a:rPr lang="en-AU" sz="1050" dirty="0">
                <a:solidFill>
                  <a:schemeClr val="accent4">
                    <a:lumMod val="40000"/>
                    <a:lumOff val="60000"/>
                  </a:schemeClr>
                </a:solidFill>
                <a:hlinkClick r:id="rId5">
                  <a:extLst>
                    <a:ext uri="{A12FA001-AC4F-418D-AE19-62706E023703}">
                      <ahyp:hlinkClr xmlns:ahyp="http://schemas.microsoft.com/office/drawing/2018/hyperlinkcolor" val="tx"/>
                    </a:ext>
                  </a:extLst>
                </a:hlinkClick>
              </a:rPr>
              <a:t>Headspace (online tools for young people)</a:t>
            </a:r>
            <a:br>
              <a:rPr lang="en-AU" sz="1050" dirty="0">
                <a:solidFill>
                  <a:schemeClr val="accent4">
                    <a:lumMod val="40000"/>
                    <a:lumOff val="60000"/>
                  </a:schemeClr>
                </a:solidFill>
              </a:rPr>
            </a:br>
            <a:r>
              <a:rPr lang="en-AU" sz="1050" dirty="0" err="1">
                <a:solidFill>
                  <a:schemeClr val="accent4">
                    <a:lumMod val="40000"/>
                    <a:lumOff val="60000"/>
                  </a:schemeClr>
                </a:solidFill>
                <a:hlinkClick r:id="rId6">
                  <a:extLst>
                    <a:ext uri="{A12FA001-AC4F-418D-AE19-62706E023703}">
                      <ahyp:hlinkClr xmlns:ahyp="http://schemas.microsoft.com/office/drawing/2018/hyperlinkcolor" val="tx"/>
                    </a:ext>
                  </a:extLst>
                </a:hlinkClick>
              </a:rPr>
              <a:t>MensLine</a:t>
            </a:r>
            <a:r>
              <a:rPr lang="en-AU" sz="1050" dirty="0">
                <a:solidFill>
                  <a:schemeClr val="accent4">
                    <a:lumMod val="40000"/>
                    <a:lumOff val="60000"/>
                  </a:schemeClr>
                </a:solidFill>
                <a:hlinkClick r:id="rId6">
                  <a:extLst>
                    <a:ext uri="{A12FA001-AC4F-418D-AE19-62706E023703}">
                      <ahyp:hlinkClr xmlns:ahyp="http://schemas.microsoft.com/office/drawing/2018/hyperlinkcolor" val="tx"/>
                    </a:ext>
                  </a:extLst>
                </a:hlinkClick>
              </a:rPr>
              <a:t> Australia - a telephone and online counselling service offering support for Australian men anywhere, anytime.</a:t>
            </a:r>
            <a:br>
              <a:rPr lang="en-AU" sz="1050" dirty="0">
                <a:solidFill>
                  <a:schemeClr val="accent4">
                    <a:lumMod val="40000"/>
                    <a:lumOff val="60000"/>
                  </a:schemeClr>
                </a:solidFill>
              </a:rPr>
            </a:br>
            <a:r>
              <a:rPr lang="en-AU" sz="1050" dirty="0">
                <a:solidFill>
                  <a:schemeClr val="accent4">
                    <a:lumMod val="40000"/>
                    <a:lumOff val="60000"/>
                  </a:schemeClr>
                </a:solidFill>
                <a:hlinkClick r:id="rId7">
                  <a:extLst>
                    <a:ext uri="{A12FA001-AC4F-418D-AE19-62706E023703}">
                      <ahyp:hlinkClr xmlns:ahyp="http://schemas.microsoft.com/office/drawing/2018/hyperlinkcolor" val="tx"/>
                    </a:ext>
                  </a:extLst>
                </a:hlinkClick>
              </a:rPr>
              <a:t>Lifeline (anyone having a personal crisis)</a:t>
            </a:r>
            <a:br>
              <a:rPr lang="en-AU" sz="1050" dirty="0">
                <a:solidFill>
                  <a:schemeClr val="accent4">
                    <a:lumMod val="40000"/>
                    <a:lumOff val="60000"/>
                  </a:schemeClr>
                </a:solidFill>
              </a:rPr>
            </a:br>
            <a:r>
              <a:rPr lang="en-AU" sz="1050" dirty="0">
                <a:solidFill>
                  <a:schemeClr val="accent4">
                    <a:lumMod val="40000"/>
                    <a:lumOff val="60000"/>
                  </a:schemeClr>
                </a:solidFill>
              </a:rPr>
              <a:t>EAP:</a:t>
            </a:r>
            <a:r>
              <a:rPr lang="en-AU" sz="1050" dirty="0">
                <a:solidFill>
                  <a:schemeClr val="accent4">
                    <a:lumMod val="40000"/>
                    <a:lumOff val="60000"/>
                  </a:schemeClr>
                </a:solidFill>
                <a:hlinkClick r:id="rId8">
                  <a:extLst>
                    <a:ext uri="{A12FA001-AC4F-418D-AE19-62706E023703}">
                      <ahyp:hlinkClr xmlns:ahyp="http://schemas.microsoft.com/office/drawing/2018/hyperlinkcolor" val="tx"/>
                    </a:ext>
                  </a:extLst>
                </a:hlinkClick>
              </a:rPr>
              <a:t> WHS&amp;W resources on EAP</a:t>
            </a:r>
            <a:br>
              <a:rPr lang="en-AU" sz="1050" dirty="0">
                <a:solidFill>
                  <a:schemeClr val="accent4">
                    <a:lumMod val="40000"/>
                    <a:lumOff val="60000"/>
                  </a:schemeClr>
                </a:solidFill>
              </a:rPr>
            </a:br>
            <a:r>
              <a:rPr lang="en-AU" sz="1000" b="1" dirty="0">
                <a:solidFill>
                  <a:schemeClr val="accent4">
                    <a:lumMod val="40000"/>
                    <a:lumOff val="60000"/>
                  </a:schemeClr>
                </a:solidFill>
              </a:rPr>
              <a:t>Further to that, if you require any further assistance on counselling/training  or if you want to have a private and confidential chat about any matters – please contact the Injury Management Coordinator on 9852 5179 or email: WHS@westernsydney.edu.au</a:t>
            </a:r>
          </a:p>
        </p:txBody>
      </p:sp>
    </p:spTree>
    <p:extLst>
      <p:ext uri="{BB962C8B-B14F-4D97-AF65-F5344CB8AC3E}">
        <p14:creationId xmlns:p14="http://schemas.microsoft.com/office/powerpoint/2010/main" val="2463551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330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A31E34"/>
      </a:dk2>
      <a:lt2>
        <a:srgbClr val="EBBCBB"/>
      </a:lt2>
      <a:accent1>
        <a:srgbClr val="FE7073"/>
      </a:accent1>
      <a:accent2>
        <a:srgbClr val="F6303D"/>
      </a:accent2>
      <a:accent3>
        <a:srgbClr val="5A2A82"/>
      </a:accent3>
      <a:accent4>
        <a:srgbClr val="027199"/>
      </a:accent4>
      <a:accent5>
        <a:srgbClr val="BA7FD1"/>
      </a:accent5>
      <a:accent6>
        <a:srgbClr val="FF7D78"/>
      </a:accent6>
      <a:hlink>
        <a:srgbClr val="A31E34"/>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27182</TotalTime>
  <Words>973</Words>
  <Application>Microsoft Office PowerPoint</Application>
  <PresentationFormat>Widescreen</PresentationFormat>
  <Paragraphs>64</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Chronicle Text G1</vt:lpstr>
      <vt:lpstr>Chronicle Text G1 Roman</vt:lpstr>
      <vt:lpstr>Gotham Narrow Bold</vt:lpstr>
      <vt:lpstr>Gotham Narrow Book</vt:lpstr>
      <vt:lpstr>Gotham Narrow Light</vt:lpstr>
      <vt:lpstr>Helvetica Neue</vt:lpstr>
      <vt:lpstr>Office Theme</vt:lpstr>
      <vt:lpstr>PowerPoint Presentation</vt:lpstr>
      <vt:lpstr>Primary Duty of Care pertaining to psychological &amp; psychosocial factors</vt:lpstr>
      <vt:lpstr>What happens when the WHS Act 2011 is not adhered to?</vt:lpstr>
      <vt:lpstr>What can we do to reduce/replace/minimise the psychological impacts/factors?</vt:lpstr>
      <vt:lpstr>Listening and assistive techniques </vt:lpstr>
      <vt:lpstr>Return to work plans and its importance </vt:lpstr>
      <vt:lpstr>Resources: Head to Health for advice, assessment and referral into local mental health services Beyond Blue (anyone feeling depressed or anxious) Black Dog Institute (people affected by mood disorders) Headspace (online tools for young people) MensLine Australia - a telephone and online counselling service offering support for Australian men anywhere, anytime. Lifeline (anyone having a personal crisis) EAP: WHS&amp;W resources on EAP Further to that, if you require any further assistance on counselling/training  or if you want to have a private and confidential chat about any matters – please contact the Injury Management Coordinator on 9852 5179 or email: WHS@westernsydney.edu.au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WHS&amp;Wellbeing</dc:creator>
  <cp:lastModifiedBy>Amin Abdul Malek</cp:lastModifiedBy>
  <cp:revision>878</cp:revision>
  <cp:lastPrinted>2018-10-08T06:20:41Z</cp:lastPrinted>
  <dcterms:created xsi:type="dcterms:W3CDTF">2015-09-22T04:56:37Z</dcterms:created>
  <dcterms:modified xsi:type="dcterms:W3CDTF">2022-10-10T04:42:41Z</dcterms:modified>
</cp:coreProperties>
</file>