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Lst>
  <p:notesMasterIdLst>
    <p:notesMasterId r:id="rId23"/>
  </p:notesMasterIdLst>
  <p:sldIdLst>
    <p:sldId id="257" r:id="rId5"/>
    <p:sldId id="263" r:id="rId6"/>
    <p:sldId id="504" r:id="rId7"/>
    <p:sldId id="527" r:id="rId8"/>
    <p:sldId id="537" r:id="rId9"/>
    <p:sldId id="528" r:id="rId10"/>
    <p:sldId id="529" r:id="rId11"/>
    <p:sldId id="536" r:id="rId12"/>
    <p:sldId id="530" r:id="rId13"/>
    <p:sldId id="531" r:id="rId14"/>
    <p:sldId id="538" r:id="rId15"/>
    <p:sldId id="524" r:id="rId16"/>
    <p:sldId id="351" r:id="rId17"/>
    <p:sldId id="523" r:id="rId18"/>
    <p:sldId id="525" r:id="rId19"/>
    <p:sldId id="503" r:id="rId20"/>
    <p:sldId id="526" r:id="rId21"/>
    <p:sldId id="500" r:id="rId22"/>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Chronicle Text G1 Bold" pitchFamily="2" charset="0"/>
      <p:bold r:id="rId30"/>
    </p:embeddedFont>
    <p:embeddedFont>
      <p:font typeface="Gotham Narrow Bold" pitchFamily="2" charset="0"/>
      <p:bold r:id="rId31"/>
      <p:italic r:id="rId32"/>
      <p:boldItalic r:id="rId33"/>
    </p:embeddedFont>
    <p:embeddedFont>
      <p:font typeface="Gotham Narrow Book" pitchFamily="2" charset="0"/>
      <p:regular r:id="rId34"/>
      <p:italic r:id="rId35"/>
    </p:embeddedFont>
    <p:embeddedFont>
      <p:font typeface="Gotham Narrow Light" pitchFamily="2" charset="0"/>
      <p:regular r:id="rId36"/>
      <p:italic r:id="rId37"/>
    </p:embeddedFont>
  </p:embeddedFontLst>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D7D7"/>
    <a:srgbClr val="F5DF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754A6C-9A72-450B-BB3B-485ADCFEB56B}" v="153" dt="2020-07-28T22:54:59.1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972"/>
    <p:restoredTop sz="52245"/>
  </p:normalViewPr>
  <p:slideViewPr>
    <p:cSldViewPr snapToGrid="0" snapToObjects="1">
      <p:cViewPr varScale="1">
        <p:scale>
          <a:sx n="63" d="100"/>
          <a:sy n="63" d="100"/>
        </p:scale>
        <p:origin x="1120" y="1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font" Target="fonts/font11.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6.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na Mujanovic" userId="7ec87911-005d-4ab2-9b51-26afd6d7be71" providerId="ADAL" clId="{15278F0C-EDBE-4A71-88A1-E4C028CC97AA}"/>
    <pc:docChg chg="undo custSel addSld delSld modSld">
      <pc:chgData name="Emina Mujanovic" userId="7ec87911-005d-4ab2-9b51-26afd6d7be71" providerId="ADAL" clId="{15278F0C-EDBE-4A71-88A1-E4C028CC97AA}" dt="2020-07-28T22:55:09.277" v="1387" actId="20577"/>
      <pc:docMkLst>
        <pc:docMk/>
      </pc:docMkLst>
      <pc:sldChg chg="addSp delSp modSp">
        <pc:chgData name="Emina Mujanovic" userId="7ec87911-005d-4ab2-9b51-26afd6d7be71" providerId="ADAL" clId="{15278F0C-EDBE-4A71-88A1-E4C028CC97AA}" dt="2020-07-28T22:43:52.718" v="1243" actId="1076"/>
        <pc:sldMkLst>
          <pc:docMk/>
          <pc:sldMk cId="1597965222" sldId="263"/>
        </pc:sldMkLst>
        <pc:spChg chg="mod">
          <ac:chgData name="Emina Mujanovic" userId="7ec87911-005d-4ab2-9b51-26afd6d7be71" providerId="ADAL" clId="{15278F0C-EDBE-4A71-88A1-E4C028CC97AA}" dt="2020-07-28T22:42:48.524" v="1237" actId="20577"/>
          <ac:spMkLst>
            <pc:docMk/>
            <pc:sldMk cId="1597965222" sldId="263"/>
            <ac:spMk id="2" creationId="{00000000-0000-0000-0000-000000000000}"/>
          </ac:spMkLst>
        </pc:spChg>
        <pc:spChg chg="add mod">
          <ac:chgData name="Emina Mujanovic" userId="7ec87911-005d-4ab2-9b51-26afd6d7be71" providerId="ADAL" clId="{15278F0C-EDBE-4A71-88A1-E4C028CC97AA}" dt="2020-07-28T06:00:47.442" v="459" actId="1076"/>
          <ac:spMkLst>
            <pc:docMk/>
            <pc:sldMk cId="1597965222" sldId="263"/>
            <ac:spMk id="4" creationId="{3B3EEBAD-6D41-4D93-AA46-6D55EBB4EAE9}"/>
          </ac:spMkLst>
        </pc:spChg>
        <pc:picChg chg="add del mod">
          <ac:chgData name="Emina Mujanovic" userId="7ec87911-005d-4ab2-9b51-26afd6d7be71" providerId="ADAL" clId="{15278F0C-EDBE-4A71-88A1-E4C028CC97AA}" dt="2020-07-28T22:42:49.970" v="1238" actId="478"/>
          <ac:picMkLst>
            <pc:docMk/>
            <pc:sldMk cId="1597965222" sldId="263"/>
            <ac:picMk id="1026" creationId="{25C83B20-A129-4831-8FE1-5A24B8261035}"/>
          </ac:picMkLst>
        </pc:picChg>
        <pc:picChg chg="add mod">
          <ac:chgData name="Emina Mujanovic" userId="7ec87911-005d-4ab2-9b51-26afd6d7be71" providerId="ADAL" clId="{15278F0C-EDBE-4A71-88A1-E4C028CC97AA}" dt="2020-07-28T22:43:52.718" v="1243" actId="1076"/>
          <ac:picMkLst>
            <pc:docMk/>
            <pc:sldMk cId="1597965222" sldId="263"/>
            <ac:picMk id="1028" creationId="{3B69A534-E3DB-4AAA-BBFA-29998C110DF3}"/>
          </ac:picMkLst>
        </pc:picChg>
      </pc:sldChg>
      <pc:sldChg chg="modSp del">
        <pc:chgData name="Emina Mujanovic" userId="7ec87911-005d-4ab2-9b51-26afd6d7be71" providerId="ADAL" clId="{15278F0C-EDBE-4A71-88A1-E4C028CC97AA}" dt="2020-07-28T06:02:30.516" v="500" actId="2696"/>
        <pc:sldMkLst>
          <pc:docMk/>
          <pc:sldMk cId="1204025813" sldId="271"/>
        </pc:sldMkLst>
        <pc:spChg chg="mod">
          <ac:chgData name="Emina Mujanovic" userId="7ec87911-005d-4ab2-9b51-26afd6d7be71" providerId="ADAL" clId="{15278F0C-EDBE-4A71-88A1-E4C028CC97AA}" dt="2020-07-28T06:02:27.891" v="499" actId="20577"/>
          <ac:spMkLst>
            <pc:docMk/>
            <pc:sldMk cId="1204025813" sldId="271"/>
            <ac:spMk id="2" creationId="{00000000-0000-0000-0000-000000000000}"/>
          </ac:spMkLst>
        </pc:spChg>
      </pc:sldChg>
      <pc:sldChg chg="addSp modSp">
        <pc:chgData name="Emina Mujanovic" userId="7ec87911-005d-4ab2-9b51-26afd6d7be71" providerId="ADAL" clId="{15278F0C-EDBE-4A71-88A1-E4C028CC97AA}" dt="2020-07-28T22:53:30.460" v="1324" actId="20577"/>
        <pc:sldMkLst>
          <pc:docMk/>
          <pc:sldMk cId="1092692685" sldId="504"/>
        </pc:sldMkLst>
        <pc:spChg chg="add mod">
          <ac:chgData name="Emina Mujanovic" userId="7ec87911-005d-4ab2-9b51-26afd6d7be71" providerId="ADAL" clId="{15278F0C-EDBE-4A71-88A1-E4C028CC97AA}" dt="2020-07-28T22:44:00.203" v="1245" actId="1076"/>
          <ac:spMkLst>
            <pc:docMk/>
            <pc:sldMk cId="1092692685" sldId="504"/>
            <ac:spMk id="4" creationId="{BC4428D4-F563-4C30-AD59-B7F941FED0B9}"/>
          </ac:spMkLst>
        </pc:spChg>
        <pc:spChg chg="mod">
          <ac:chgData name="Emina Mujanovic" userId="7ec87911-005d-4ab2-9b51-26afd6d7be71" providerId="ADAL" clId="{15278F0C-EDBE-4A71-88A1-E4C028CC97AA}" dt="2020-07-28T22:53:30.460" v="1324" actId="20577"/>
          <ac:spMkLst>
            <pc:docMk/>
            <pc:sldMk cId="1092692685" sldId="504"/>
            <ac:spMk id="10" creationId="{920F20B4-D421-4B82-AB65-3A04407763A9}"/>
          </ac:spMkLst>
        </pc:spChg>
      </pc:sldChg>
      <pc:sldChg chg="addSp delSp modSp add">
        <pc:chgData name="Emina Mujanovic" userId="7ec87911-005d-4ab2-9b51-26afd6d7be71" providerId="ADAL" clId="{15278F0C-EDBE-4A71-88A1-E4C028CC97AA}" dt="2020-07-28T22:45:04.216" v="1251" actId="14100"/>
        <pc:sldMkLst>
          <pc:docMk/>
          <pc:sldMk cId="3792856401" sldId="527"/>
        </pc:sldMkLst>
        <pc:spChg chg="mod">
          <ac:chgData name="Emina Mujanovic" userId="7ec87911-005d-4ab2-9b51-26afd6d7be71" providerId="ADAL" clId="{15278F0C-EDBE-4A71-88A1-E4C028CC97AA}" dt="2020-07-28T06:02:46.410" v="530" actId="20577"/>
          <ac:spMkLst>
            <pc:docMk/>
            <pc:sldMk cId="3792856401" sldId="527"/>
            <ac:spMk id="2" creationId="{00000000-0000-0000-0000-000000000000}"/>
          </ac:spMkLst>
        </pc:spChg>
        <pc:spChg chg="del">
          <ac:chgData name="Emina Mujanovic" userId="7ec87911-005d-4ab2-9b51-26afd6d7be71" providerId="ADAL" clId="{15278F0C-EDBE-4A71-88A1-E4C028CC97AA}" dt="2020-07-28T06:02:35.738" v="501" actId="478"/>
          <ac:spMkLst>
            <pc:docMk/>
            <pc:sldMk cId="3792856401" sldId="527"/>
            <ac:spMk id="4" creationId="{BC4428D4-F563-4C30-AD59-B7F941FED0B9}"/>
          </ac:spMkLst>
        </pc:spChg>
        <pc:spChg chg="mod">
          <ac:chgData name="Emina Mujanovic" userId="7ec87911-005d-4ab2-9b51-26afd6d7be71" providerId="ADAL" clId="{15278F0C-EDBE-4A71-88A1-E4C028CC97AA}" dt="2020-07-28T22:44:59.979" v="1249" actId="14100"/>
          <ac:spMkLst>
            <pc:docMk/>
            <pc:sldMk cId="3792856401" sldId="527"/>
            <ac:spMk id="10" creationId="{920F20B4-D421-4B82-AB65-3A04407763A9}"/>
          </ac:spMkLst>
        </pc:spChg>
        <pc:picChg chg="add mod">
          <ac:chgData name="Emina Mujanovic" userId="7ec87911-005d-4ab2-9b51-26afd6d7be71" providerId="ADAL" clId="{15278F0C-EDBE-4A71-88A1-E4C028CC97AA}" dt="2020-07-28T22:45:04.216" v="1251" actId="14100"/>
          <ac:picMkLst>
            <pc:docMk/>
            <pc:sldMk cId="3792856401" sldId="527"/>
            <ac:picMk id="2050" creationId="{E65A09CE-6B4C-4D20-8947-9CB5507B064E}"/>
          </ac:picMkLst>
        </pc:picChg>
      </pc:sldChg>
      <pc:sldChg chg="addSp modSp add">
        <pc:chgData name="Emina Mujanovic" userId="7ec87911-005d-4ab2-9b51-26afd6d7be71" providerId="ADAL" clId="{15278F0C-EDBE-4A71-88A1-E4C028CC97AA}" dt="2020-07-28T06:08:27.036" v="652" actId="14100"/>
        <pc:sldMkLst>
          <pc:docMk/>
          <pc:sldMk cId="1341730749" sldId="528"/>
        </pc:sldMkLst>
        <pc:spChg chg="mod">
          <ac:chgData name="Emina Mujanovic" userId="7ec87911-005d-4ab2-9b51-26afd6d7be71" providerId="ADAL" clId="{15278F0C-EDBE-4A71-88A1-E4C028CC97AA}" dt="2020-07-28T06:06:57.357" v="594" actId="20577"/>
          <ac:spMkLst>
            <pc:docMk/>
            <pc:sldMk cId="1341730749" sldId="528"/>
            <ac:spMk id="2" creationId="{00000000-0000-0000-0000-000000000000}"/>
          </ac:spMkLst>
        </pc:spChg>
        <pc:spChg chg="add mod">
          <ac:chgData name="Emina Mujanovic" userId="7ec87911-005d-4ab2-9b51-26afd6d7be71" providerId="ADAL" clId="{15278F0C-EDBE-4A71-88A1-E4C028CC97AA}" dt="2020-07-28T06:08:13.667" v="646" actId="14100"/>
          <ac:spMkLst>
            <pc:docMk/>
            <pc:sldMk cId="1341730749" sldId="528"/>
            <ac:spMk id="6" creationId="{891AB5F0-937C-4896-B412-57E3080F8640}"/>
          </ac:spMkLst>
        </pc:spChg>
        <pc:spChg chg="add mod">
          <ac:chgData name="Emina Mujanovic" userId="7ec87911-005d-4ab2-9b51-26afd6d7be71" providerId="ADAL" clId="{15278F0C-EDBE-4A71-88A1-E4C028CC97AA}" dt="2020-07-28T06:08:27.036" v="652" actId="14100"/>
          <ac:spMkLst>
            <pc:docMk/>
            <pc:sldMk cId="1341730749" sldId="528"/>
            <ac:spMk id="7" creationId="{F72525FF-CEA4-4E8B-A32E-52A8C235580A}"/>
          </ac:spMkLst>
        </pc:spChg>
        <pc:spChg chg="mod">
          <ac:chgData name="Emina Mujanovic" userId="7ec87911-005d-4ab2-9b51-26afd6d7be71" providerId="ADAL" clId="{15278F0C-EDBE-4A71-88A1-E4C028CC97AA}" dt="2020-07-28T06:07:08.395" v="621" actId="5793"/>
          <ac:spMkLst>
            <pc:docMk/>
            <pc:sldMk cId="1341730749" sldId="528"/>
            <ac:spMk id="10" creationId="{920F20B4-D421-4B82-AB65-3A04407763A9}"/>
          </ac:spMkLst>
        </pc:spChg>
        <pc:picChg chg="add mod">
          <ac:chgData name="Emina Mujanovic" userId="7ec87911-005d-4ab2-9b51-26afd6d7be71" providerId="ADAL" clId="{15278F0C-EDBE-4A71-88A1-E4C028CC97AA}" dt="2020-07-28T06:08:18.138" v="649" actId="1076"/>
          <ac:picMkLst>
            <pc:docMk/>
            <pc:sldMk cId="1341730749" sldId="528"/>
            <ac:picMk id="4" creationId="{B27359DF-135A-4E57-B326-740F7D91217F}"/>
          </ac:picMkLst>
        </pc:picChg>
        <pc:picChg chg="add mod">
          <ac:chgData name="Emina Mujanovic" userId="7ec87911-005d-4ab2-9b51-26afd6d7be71" providerId="ADAL" clId="{15278F0C-EDBE-4A71-88A1-E4C028CC97AA}" dt="2020-07-28T06:07:51.325" v="640" actId="1076"/>
          <ac:picMkLst>
            <pc:docMk/>
            <pc:sldMk cId="1341730749" sldId="528"/>
            <ac:picMk id="5" creationId="{ECD88B79-6139-4616-8818-7CBA188D945B}"/>
          </ac:picMkLst>
        </pc:picChg>
      </pc:sldChg>
      <pc:sldChg chg="addSp modSp add">
        <pc:chgData name="Emina Mujanovic" userId="7ec87911-005d-4ab2-9b51-26afd6d7be71" providerId="ADAL" clId="{15278F0C-EDBE-4A71-88A1-E4C028CC97AA}" dt="2020-07-28T22:25:59.688" v="1008" actId="1076"/>
        <pc:sldMkLst>
          <pc:docMk/>
          <pc:sldMk cId="2892152237" sldId="529"/>
        </pc:sldMkLst>
        <pc:spChg chg="mod">
          <ac:chgData name="Emina Mujanovic" userId="7ec87911-005d-4ab2-9b51-26afd6d7be71" providerId="ADAL" clId="{15278F0C-EDBE-4A71-88A1-E4C028CC97AA}" dt="2020-07-28T06:09:25.926" v="671" actId="20577"/>
          <ac:spMkLst>
            <pc:docMk/>
            <pc:sldMk cId="2892152237" sldId="529"/>
            <ac:spMk id="2" creationId="{00000000-0000-0000-0000-000000000000}"/>
          </ac:spMkLst>
        </pc:spChg>
        <pc:spChg chg="mod">
          <ac:chgData name="Emina Mujanovic" userId="7ec87911-005d-4ab2-9b51-26afd6d7be71" providerId="ADAL" clId="{15278F0C-EDBE-4A71-88A1-E4C028CC97AA}" dt="2020-07-28T22:25:58.339" v="1007" actId="14100"/>
          <ac:spMkLst>
            <pc:docMk/>
            <pc:sldMk cId="2892152237" sldId="529"/>
            <ac:spMk id="10" creationId="{920F20B4-D421-4B82-AB65-3A04407763A9}"/>
          </ac:spMkLst>
        </pc:spChg>
        <pc:picChg chg="add mod">
          <ac:chgData name="Emina Mujanovic" userId="7ec87911-005d-4ab2-9b51-26afd6d7be71" providerId="ADAL" clId="{15278F0C-EDBE-4A71-88A1-E4C028CC97AA}" dt="2020-07-28T22:25:59.688" v="1008" actId="1076"/>
          <ac:picMkLst>
            <pc:docMk/>
            <pc:sldMk cId="2892152237" sldId="529"/>
            <ac:picMk id="3" creationId="{63A93E91-702E-49B6-B8AB-EDE2A82BB8B8}"/>
          </ac:picMkLst>
        </pc:picChg>
      </pc:sldChg>
      <pc:sldChg chg="addSp delSp modSp add">
        <pc:chgData name="Emina Mujanovic" userId="7ec87911-005d-4ab2-9b51-26afd6d7be71" providerId="ADAL" clId="{15278F0C-EDBE-4A71-88A1-E4C028CC97AA}" dt="2020-07-28T22:55:09.277" v="1387" actId="20577"/>
        <pc:sldMkLst>
          <pc:docMk/>
          <pc:sldMk cId="3599859109" sldId="530"/>
        </pc:sldMkLst>
        <pc:spChg chg="mod">
          <ac:chgData name="Emina Mujanovic" userId="7ec87911-005d-4ab2-9b51-26afd6d7be71" providerId="ADAL" clId="{15278F0C-EDBE-4A71-88A1-E4C028CC97AA}" dt="2020-07-28T22:55:09.277" v="1387" actId="20577"/>
          <ac:spMkLst>
            <pc:docMk/>
            <pc:sldMk cId="3599859109" sldId="530"/>
            <ac:spMk id="2" creationId="{00000000-0000-0000-0000-000000000000}"/>
          </ac:spMkLst>
        </pc:spChg>
        <pc:spChg chg="mod">
          <ac:chgData name="Emina Mujanovic" userId="7ec87911-005d-4ab2-9b51-26afd6d7be71" providerId="ADAL" clId="{15278F0C-EDBE-4A71-88A1-E4C028CC97AA}" dt="2020-07-28T22:27:08.808" v="1012" actId="20577"/>
          <ac:spMkLst>
            <pc:docMk/>
            <pc:sldMk cId="3599859109" sldId="530"/>
            <ac:spMk id="10" creationId="{920F20B4-D421-4B82-AB65-3A04407763A9}"/>
          </ac:spMkLst>
        </pc:spChg>
        <pc:picChg chg="del">
          <ac:chgData name="Emina Mujanovic" userId="7ec87911-005d-4ab2-9b51-26afd6d7be71" providerId="ADAL" clId="{15278F0C-EDBE-4A71-88A1-E4C028CC97AA}" dt="2020-07-28T06:31:31.843" v="760" actId="478"/>
          <ac:picMkLst>
            <pc:docMk/>
            <pc:sldMk cId="3599859109" sldId="530"/>
            <ac:picMk id="3" creationId="{63A93E91-702E-49B6-B8AB-EDE2A82BB8B8}"/>
          </ac:picMkLst>
        </pc:picChg>
        <pc:picChg chg="add mod">
          <ac:chgData name="Emina Mujanovic" userId="7ec87911-005d-4ab2-9b51-26afd6d7be71" providerId="ADAL" clId="{15278F0C-EDBE-4A71-88A1-E4C028CC97AA}" dt="2020-07-28T22:27:10.444" v="1013" actId="1076"/>
          <ac:picMkLst>
            <pc:docMk/>
            <pc:sldMk cId="3599859109" sldId="530"/>
            <ac:picMk id="4" creationId="{F77454BA-C9DB-4AC0-A825-383D37EAF11C}"/>
          </ac:picMkLst>
        </pc:picChg>
      </pc:sldChg>
      <pc:sldChg chg="del">
        <pc:chgData name="Emina Mujanovic" userId="7ec87911-005d-4ab2-9b51-26afd6d7be71" providerId="ADAL" clId="{15278F0C-EDBE-4A71-88A1-E4C028CC97AA}" dt="2020-07-28T04:56:01.003" v="0" actId="2696"/>
        <pc:sldMkLst>
          <pc:docMk/>
          <pc:sldMk cId="1511032981" sldId="531"/>
        </pc:sldMkLst>
      </pc:sldChg>
      <pc:sldChg chg="addSp delSp modSp add">
        <pc:chgData name="Emina Mujanovic" userId="7ec87911-005d-4ab2-9b51-26afd6d7be71" providerId="ADAL" clId="{15278F0C-EDBE-4A71-88A1-E4C028CC97AA}" dt="2020-07-28T06:33:52.765" v="836" actId="1076"/>
        <pc:sldMkLst>
          <pc:docMk/>
          <pc:sldMk cId="3782855928" sldId="531"/>
        </pc:sldMkLst>
        <pc:spChg chg="mod">
          <ac:chgData name="Emina Mujanovic" userId="7ec87911-005d-4ab2-9b51-26afd6d7be71" providerId="ADAL" clId="{15278F0C-EDBE-4A71-88A1-E4C028CC97AA}" dt="2020-07-28T06:33:27.983" v="825" actId="20577"/>
          <ac:spMkLst>
            <pc:docMk/>
            <pc:sldMk cId="3782855928" sldId="531"/>
            <ac:spMk id="2" creationId="{00000000-0000-0000-0000-000000000000}"/>
          </ac:spMkLst>
        </pc:spChg>
        <pc:spChg chg="mod">
          <ac:chgData name="Emina Mujanovic" userId="7ec87911-005d-4ab2-9b51-26afd6d7be71" providerId="ADAL" clId="{15278F0C-EDBE-4A71-88A1-E4C028CC97AA}" dt="2020-07-28T06:33:40.628" v="829" actId="20577"/>
          <ac:spMkLst>
            <pc:docMk/>
            <pc:sldMk cId="3782855928" sldId="531"/>
            <ac:spMk id="10" creationId="{920F20B4-D421-4B82-AB65-3A04407763A9}"/>
          </ac:spMkLst>
        </pc:spChg>
        <pc:picChg chg="del">
          <ac:chgData name="Emina Mujanovic" userId="7ec87911-005d-4ab2-9b51-26afd6d7be71" providerId="ADAL" clId="{15278F0C-EDBE-4A71-88A1-E4C028CC97AA}" dt="2020-07-28T06:33:42.266" v="830" actId="478"/>
          <ac:picMkLst>
            <pc:docMk/>
            <pc:sldMk cId="3782855928" sldId="531"/>
            <ac:picMk id="4" creationId="{F77454BA-C9DB-4AC0-A825-383D37EAF11C}"/>
          </ac:picMkLst>
        </pc:picChg>
        <pc:picChg chg="add mod">
          <ac:chgData name="Emina Mujanovic" userId="7ec87911-005d-4ab2-9b51-26afd6d7be71" providerId="ADAL" clId="{15278F0C-EDBE-4A71-88A1-E4C028CC97AA}" dt="2020-07-28T06:33:52.765" v="836" actId="1076"/>
          <ac:picMkLst>
            <pc:docMk/>
            <pc:sldMk cId="3782855928" sldId="531"/>
            <ac:picMk id="5" creationId="{60F31B89-BECC-4989-A87B-7E202FAF72D5}"/>
          </ac:picMkLst>
        </pc:picChg>
      </pc:sldChg>
      <pc:sldChg chg="addSp delSp modSp add">
        <pc:chgData name="Emina Mujanovic" userId="7ec87911-005d-4ab2-9b51-26afd6d7be71" providerId="ADAL" clId="{15278F0C-EDBE-4A71-88A1-E4C028CC97AA}" dt="2020-07-28T06:34:51.657" v="878" actId="1076"/>
        <pc:sldMkLst>
          <pc:docMk/>
          <pc:sldMk cId="1427124704" sldId="532"/>
        </pc:sldMkLst>
        <pc:spChg chg="mod">
          <ac:chgData name="Emina Mujanovic" userId="7ec87911-005d-4ab2-9b51-26afd6d7be71" providerId="ADAL" clId="{15278F0C-EDBE-4A71-88A1-E4C028CC97AA}" dt="2020-07-28T06:34:23.702" v="866" actId="20577"/>
          <ac:spMkLst>
            <pc:docMk/>
            <pc:sldMk cId="1427124704" sldId="532"/>
            <ac:spMk id="2" creationId="{00000000-0000-0000-0000-000000000000}"/>
          </ac:spMkLst>
        </pc:spChg>
        <pc:spChg chg="mod">
          <ac:chgData name="Emina Mujanovic" userId="7ec87911-005d-4ab2-9b51-26afd6d7be71" providerId="ADAL" clId="{15278F0C-EDBE-4A71-88A1-E4C028CC97AA}" dt="2020-07-28T06:34:38.430" v="870" actId="20577"/>
          <ac:spMkLst>
            <pc:docMk/>
            <pc:sldMk cId="1427124704" sldId="532"/>
            <ac:spMk id="10" creationId="{920F20B4-D421-4B82-AB65-3A04407763A9}"/>
          </ac:spMkLst>
        </pc:spChg>
        <pc:picChg chg="del">
          <ac:chgData name="Emina Mujanovic" userId="7ec87911-005d-4ab2-9b51-26afd6d7be71" providerId="ADAL" clId="{15278F0C-EDBE-4A71-88A1-E4C028CC97AA}" dt="2020-07-28T06:34:50.379" v="877" actId="478"/>
          <ac:picMkLst>
            <pc:docMk/>
            <pc:sldMk cId="1427124704" sldId="532"/>
            <ac:picMk id="5" creationId="{60F31B89-BECC-4989-A87B-7E202FAF72D5}"/>
          </ac:picMkLst>
        </pc:picChg>
        <pc:picChg chg="add mod">
          <ac:chgData name="Emina Mujanovic" userId="7ec87911-005d-4ab2-9b51-26afd6d7be71" providerId="ADAL" clId="{15278F0C-EDBE-4A71-88A1-E4C028CC97AA}" dt="2020-07-28T06:34:51.657" v="878" actId="1076"/>
          <ac:picMkLst>
            <pc:docMk/>
            <pc:sldMk cId="1427124704" sldId="532"/>
            <ac:picMk id="6" creationId="{5D34DFE5-5801-4A72-90D8-7F4F99FE532D}"/>
          </ac:picMkLst>
        </pc:picChg>
      </pc:sldChg>
      <pc:sldChg chg="addSp delSp modSp add">
        <pc:chgData name="Emina Mujanovic" userId="7ec87911-005d-4ab2-9b51-26afd6d7be71" providerId="ADAL" clId="{15278F0C-EDBE-4A71-88A1-E4C028CC97AA}" dt="2020-07-28T06:35:38.121" v="907" actId="1076"/>
        <pc:sldMkLst>
          <pc:docMk/>
          <pc:sldMk cId="1051716221" sldId="533"/>
        </pc:sldMkLst>
        <pc:spChg chg="mod">
          <ac:chgData name="Emina Mujanovic" userId="7ec87911-005d-4ab2-9b51-26afd6d7be71" providerId="ADAL" clId="{15278F0C-EDBE-4A71-88A1-E4C028CC97AA}" dt="2020-07-28T06:35:08.690" v="892" actId="20577"/>
          <ac:spMkLst>
            <pc:docMk/>
            <pc:sldMk cId="1051716221" sldId="533"/>
            <ac:spMk id="2" creationId="{00000000-0000-0000-0000-000000000000}"/>
          </ac:spMkLst>
        </pc:spChg>
        <pc:spChg chg="mod">
          <ac:chgData name="Emina Mujanovic" userId="7ec87911-005d-4ab2-9b51-26afd6d7be71" providerId="ADAL" clId="{15278F0C-EDBE-4A71-88A1-E4C028CC97AA}" dt="2020-07-28T06:35:18.012" v="896" actId="20577"/>
          <ac:spMkLst>
            <pc:docMk/>
            <pc:sldMk cId="1051716221" sldId="533"/>
            <ac:spMk id="10" creationId="{920F20B4-D421-4B82-AB65-3A04407763A9}"/>
          </ac:spMkLst>
        </pc:spChg>
        <pc:picChg chg="add mod">
          <ac:chgData name="Emina Mujanovic" userId="7ec87911-005d-4ab2-9b51-26afd6d7be71" providerId="ADAL" clId="{15278F0C-EDBE-4A71-88A1-E4C028CC97AA}" dt="2020-07-28T06:35:38.121" v="907" actId="1076"/>
          <ac:picMkLst>
            <pc:docMk/>
            <pc:sldMk cId="1051716221" sldId="533"/>
            <ac:picMk id="5" creationId="{79265F42-6D97-4609-BFE9-31FEECA314B4}"/>
          </ac:picMkLst>
        </pc:picChg>
        <pc:picChg chg="del">
          <ac:chgData name="Emina Mujanovic" userId="7ec87911-005d-4ab2-9b51-26afd6d7be71" providerId="ADAL" clId="{15278F0C-EDBE-4A71-88A1-E4C028CC97AA}" dt="2020-07-28T06:35:19.233" v="897" actId="478"/>
          <ac:picMkLst>
            <pc:docMk/>
            <pc:sldMk cId="1051716221" sldId="533"/>
            <ac:picMk id="6" creationId="{5D34DFE5-5801-4A72-90D8-7F4F99FE532D}"/>
          </ac:picMkLst>
        </pc:picChg>
      </pc:sldChg>
      <pc:sldChg chg="addSp delSp modSp add">
        <pc:chgData name="Emina Mujanovic" userId="7ec87911-005d-4ab2-9b51-26afd6d7be71" providerId="ADAL" clId="{15278F0C-EDBE-4A71-88A1-E4C028CC97AA}" dt="2020-07-28T22:47:31.077" v="1257" actId="1076"/>
        <pc:sldMkLst>
          <pc:docMk/>
          <pc:sldMk cId="4035075350" sldId="534"/>
        </pc:sldMkLst>
        <pc:spChg chg="mod">
          <ac:chgData name="Emina Mujanovic" userId="7ec87911-005d-4ab2-9b51-26afd6d7be71" providerId="ADAL" clId="{15278F0C-EDBE-4A71-88A1-E4C028CC97AA}" dt="2020-07-28T06:36:41.667" v="976" actId="20577"/>
          <ac:spMkLst>
            <pc:docMk/>
            <pc:sldMk cId="4035075350" sldId="534"/>
            <ac:spMk id="2" creationId="{00000000-0000-0000-0000-000000000000}"/>
          </ac:spMkLst>
        </pc:spChg>
        <pc:spChg chg="add mod">
          <ac:chgData name="Emina Mujanovic" userId="7ec87911-005d-4ab2-9b51-26afd6d7be71" providerId="ADAL" clId="{15278F0C-EDBE-4A71-88A1-E4C028CC97AA}" dt="2020-07-28T22:47:27.970" v="1254" actId="14100"/>
          <ac:spMkLst>
            <pc:docMk/>
            <pc:sldMk cId="4035075350" sldId="534"/>
            <ac:spMk id="5" creationId="{E97DB406-88CC-4729-A7A6-EA1BFE0C68B8}"/>
          </ac:spMkLst>
        </pc:spChg>
        <pc:spChg chg="add del">
          <ac:chgData name="Emina Mujanovic" userId="7ec87911-005d-4ab2-9b51-26afd6d7be71" providerId="ADAL" clId="{15278F0C-EDBE-4A71-88A1-E4C028CC97AA}" dt="2020-07-28T22:29:43.484" v="1016"/>
          <ac:spMkLst>
            <pc:docMk/>
            <pc:sldMk cId="4035075350" sldId="534"/>
            <ac:spMk id="7" creationId="{424D09B5-C4FB-4D83-B71C-B0003C2C7A2A}"/>
          </ac:spMkLst>
        </pc:spChg>
        <pc:spChg chg="del">
          <ac:chgData name="Emina Mujanovic" userId="7ec87911-005d-4ab2-9b51-26afd6d7be71" providerId="ADAL" clId="{15278F0C-EDBE-4A71-88A1-E4C028CC97AA}" dt="2020-07-28T06:36:45.986" v="978" actId="478"/>
          <ac:spMkLst>
            <pc:docMk/>
            <pc:sldMk cId="4035075350" sldId="534"/>
            <ac:spMk id="10" creationId="{920F20B4-D421-4B82-AB65-3A04407763A9}"/>
          </ac:spMkLst>
        </pc:spChg>
        <pc:picChg chg="add mod">
          <ac:chgData name="Emina Mujanovic" userId="7ec87911-005d-4ab2-9b51-26afd6d7be71" providerId="ADAL" clId="{15278F0C-EDBE-4A71-88A1-E4C028CC97AA}" dt="2020-07-28T22:47:31.077" v="1257" actId="1076"/>
          <ac:picMkLst>
            <pc:docMk/>
            <pc:sldMk cId="4035075350" sldId="534"/>
            <ac:picMk id="3" creationId="{8148D83D-125C-40CA-8678-0C8CE88B64BB}"/>
          </ac:picMkLst>
        </pc:picChg>
        <pc:picChg chg="del">
          <ac:chgData name="Emina Mujanovic" userId="7ec87911-005d-4ab2-9b51-26afd6d7be71" providerId="ADAL" clId="{15278F0C-EDBE-4A71-88A1-E4C028CC97AA}" dt="2020-07-28T06:36:44.730" v="977" actId="478"/>
          <ac:picMkLst>
            <pc:docMk/>
            <pc:sldMk cId="4035075350" sldId="534"/>
            <ac:picMk id="6" creationId="{5D34DFE5-5801-4A72-90D8-7F4F99FE532D}"/>
          </ac:picMkLst>
        </pc:picChg>
      </pc:sldChg>
      <pc:sldChg chg="addSp delSp modSp add">
        <pc:chgData name="Emina Mujanovic" userId="7ec87911-005d-4ab2-9b51-26afd6d7be71" providerId="ADAL" clId="{15278F0C-EDBE-4A71-88A1-E4C028CC97AA}" dt="2020-07-28T22:52:45.101" v="1320" actId="1076"/>
        <pc:sldMkLst>
          <pc:docMk/>
          <pc:sldMk cId="3209296222" sldId="535"/>
        </pc:sldMkLst>
        <pc:spChg chg="mod">
          <ac:chgData name="Emina Mujanovic" userId="7ec87911-005d-4ab2-9b51-26afd6d7be71" providerId="ADAL" clId="{15278F0C-EDBE-4A71-88A1-E4C028CC97AA}" dt="2020-07-28T22:51:42.036" v="1311" actId="20577"/>
          <ac:spMkLst>
            <pc:docMk/>
            <pc:sldMk cId="3209296222" sldId="535"/>
            <ac:spMk id="2" creationId="{00000000-0000-0000-0000-000000000000}"/>
          </ac:spMkLst>
        </pc:spChg>
        <pc:spChg chg="mod">
          <ac:chgData name="Emina Mujanovic" userId="7ec87911-005d-4ab2-9b51-26afd6d7be71" providerId="ADAL" clId="{15278F0C-EDBE-4A71-88A1-E4C028CC97AA}" dt="2020-07-28T22:52:26.356" v="1315" actId="20577"/>
          <ac:spMkLst>
            <pc:docMk/>
            <pc:sldMk cId="3209296222" sldId="535"/>
            <ac:spMk id="10" creationId="{920F20B4-D421-4B82-AB65-3A04407763A9}"/>
          </ac:spMkLst>
        </pc:spChg>
        <pc:picChg chg="del">
          <ac:chgData name="Emina Mujanovic" userId="7ec87911-005d-4ab2-9b51-26afd6d7be71" providerId="ADAL" clId="{15278F0C-EDBE-4A71-88A1-E4C028CC97AA}" dt="2020-07-28T22:52:37.691" v="1316" actId="478"/>
          <ac:picMkLst>
            <pc:docMk/>
            <pc:sldMk cId="3209296222" sldId="535"/>
            <ac:picMk id="5" creationId="{60F31B89-BECC-4989-A87B-7E202FAF72D5}"/>
          </ac:picMkLst>
        </pc:picChg>
        <pc:picChg chg="add mod">
          <ac:chgData name="Emina Mujanovic" userId="7ec87911-005d-4ab2-9b51-26afd6d7be71" providerId="ADAL" clId="{15278F0C-EDBE-4A71-88A1-E4C028CC97AA}" dt="2020-07-28T22:52:45.101" v="1320" actId="1076"/>
          <ac:picMkLst>
            <pc:docMk/>
            <pc:sldMk cId="3209296222" sldId="535"/>
            <ac:picMk id="3074" creationId="{6B82EE4C-FFDB-4615-BD7F-F4DA2238793F}"/>
          </ac:picMkLst>
        </pc:picChg>
      </pc:sldChg>
      <pc:sldChg chg="addSp delSp modSp add">
        <pc:chgData name="Emina Mujanovic" userId="7ec87911-005d-4ab2-9b51-26afd6d7be71" providerId="ADAL" clId="{15278F0C-EDBE-4A71-88A1-E4C028CC97AA}" dt="2020-07-28T22:54:35.805" v="1363" actId="14100"/>
        <pc:sldMkLst>
          <pc:docMk/>
          <pc:sldMk cId="1455237872" sldId="536"/>
        </pc:sldMkLst>
        <pc:spChg chg="mod">
          <ac:chgData name="Emina Mujanovic" userId="7ec87911-005d-4ab2-9b51-26afd6d7be71" providerId="ADAL" clId="{15278F0C-EDBE-4A71-88A1-E4C028CC97AA}" dt="2020-07-28T22:53:54.726" v="1352" actId="20577"/>
          <ac:spMkLst>
            <pc:docMk/>
            <pc:sldMk cId="1455237872" sldId="536"/>
            <ac:spMk id="2" creationId="{00000000-0000-0000-0000-000000000000}"/>
          </ac:spMkLst>
        </pc:spChg>
        <pc:spChg chg="mod">
          <ac:chgData name="Emina Mujanovic" userId="7ec87911-005d-4ab2-9b51-26afd6d7be71" providerId="ADAL" clId="{15278F0C-EDBE-4A71-88A1-E4C028CC97AA}" dt="2020-07-28T22:54:24.754" v="1358" actId="14100"/>
          <ac:spMkLst>
            <pc:docMk/>
            <pc:sldMk cId="1455237872" sldId="536"/>
            <ac:spMk id="10" creationId="{920F20B4-D421-4B82-AB65-3A04407763A9}"/>
          </ac:spMkLst>
        </pc:spChg>
        <pc:picChg chg="del mod">
          <ac:chgData name="Emina Mujanovic" userId="7ec87911-005d-4ab2-9b51-26afd6d7be71" providerId="ADAL" clId="{15278F0C-EDBE-4A71-88A1-E4C028CC97AA}" dt="2020-07-28T22:54:27.219" v="1360" actId="478"/>
          <ac:picMkLst>
            <pc:docMk/>
            <pc:sldMk cId="1455237872" sldId="536"/>
            <ac:picMk id="3" creationId="{63A93E91-702E-49B6-B8AB-EDE2A82BB8B8}"/>
          </ac:picMkLst>
        </pc:picChg>
        <pc:picChg chg="add mod">
          <ac:chgData name="Emina Mujanovic" userId="7ec87911-005d-4ab2-9b51-26afd6d7be71" providerId="ADAL" clId="{15278F0C-EDBE-4A71-88A1-E4C028CC97AA}" dt="2020-07-28T22:54:35.805" v="1363" actId="14100"/>
          <ac:picMkLst>
            <pc:docMk/>
            <pc:sldMk cId="1455237872" sldId="536"/>
            <ac:picMk id="4098" creationId="{97896D2F-0D62-4D1C-A0D3-619B0B6F56D5}"/>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72547A-9CA0-5844-AE84-45848B852407}" type="doc">
      <dgm:prSet loTypeId="urn:microsoft.com/office/officeart/2005/8/layout/orgChart1" loCatId="" qsTypeId="urn:microsoft.com/office/officeart/2005/8/quickstyle/simple1" qsCatId="simple" csTypeId="urn:microsoft.com/office/officeart/2005/8/colors/accent0_3" csCatId="mainScheme" phldr="1"/>
      <dgm:spPr/>
      <dgm:t>
        <a:bodyPr/>
        <a:lstStyle/>
        <a:p>
          <a:endParaRPr lang="en-GB"/>
        </a:p>
      </dgm:t>
    </dgm:pt>
    <dgm:pt modelId="{17EDF2D7-AC06-5248-B03E-389BA8C00EAB}">
      <dgm:prSet phldrT="[Text]"/>
      <dgm:spPr/>
      <dgm:t>
        <a:bodyPr/>
        <a:lstStyle/>
        <a:p>
          <a:r>
            <a:rPr lang="en-GB" dirty="0"/>
            <a:t>Submit Booking</a:t>
          </a:r>
        </a:p>
      </dgm:t>
    </dgm:pt>
    <dgm:pt modelId="{907388F7-790D-D142-8559-928E8F54E4A0}" type="parTrans" cxnId="{C1EC93E3-027D-ED4B-ACD6-2FE33D2F5F79}">
      <dgm:prSet/>
      <dgm:spPr/>
      <dgm:t>
        <a:bodyPr/>
        <a:lstStyle/>
        <a:p>
          <a:endParaRPr lang="en-GB"/>
        </a:p>
      </dgm:t>
    </dgm:pt>
    <dgm:pt modelId="{B381E99A-F7A1-924B-94A1-3D49546A00B5}" type="sibTrans" cxnId="{C1EC93E3-027D-ED4B-ACD6-2FE33D2F5F79}">
      <dgm:prSet/>
      <dgm:spPr/>
      <dgm:t>
        <a:bodyPr/>
        <a:lstStyle/>
        <a:p>
          <a:endParaRPr lang="en-GB"/>
        </a:p>
      </dgm:t>
    </dgm:pt>
    <dgm:pt modelId="{7CF6885D-CD9D-BE49-BB57-F44E6BE8ECA9}" type="asst">
      <dgm:prSet phldrT="[Text]"/>
      <dgm:spPr/>
      <dgm:t>
        <a:bodyPr/>
        <a:lstStyle/>
        <a:p>
          <a:r>
            <a:rPr lang="en-GB" dirty="0"/>
            <a:t>Rejection Email </a:t>
          </a:r>
        </a:p>
        <a:p>
          <a:r>
            <a:rPr lang="en-GB" dirty="0"/>
            <a:t> You will need to re-submit request</a:t>
          </a:r>
        </a:p>
      </dgm:t>
    </dgm:pt>
    <dgm:pt modelId="{FB9AC31B-A276-4542-91FF-E58D6B153A22}" type="parTrans" cxnId="{66323795-FD6C-D544-A61B-43F4BDF41BBF}">
      <dgm:prSet/>
      <dgm:spPr/>
      <dgm:t>
        <a:bodyPr/>
        <a:lstStyle/>
        <a:p>
          <a:endParaRPr lang="en-GB"/>
        </a:p>
      </dgm:t>
    </dgm:pt>
    <dgm:pt modelId="{DD20E204-D912-9B48-9481-F670FB936B27}" type="sibTrans" cxnId="{66323795-FD6C-D544-A61B-43F4BDF41BBF}">
      <dgm:prSet/>
      <dgm:spPr/>
      <dgm:t>
        <a:bodyPr/>
        <a:lstStyle/>
        <a:p>
          <a:endParaRPr lang="en-GB"/>
        </a:p>
      </dgm:t>
    </dgm:pt>
    <dgm:pt modelId="{B420B02B-3FEA-234B-832B-2EA1C66ACE60}">
      <dgm:prSet phldrT="[Text]"/>
      <dgm:spPr/>
      <dgm:t>
        <a:bodyPr/>
        <a:lstStyle/>
        <a:p>
          <a:r>
            <a:rPr lang="en-GB" dirty="0"/>
            <a:t>Booking submitted email</a:t>
          </a:r>
        </a:p>
      </dgm:t>
    </dgm:pt>
    <dgm:pt modelId="{D3DCF436-F32C-654D-BBC8-CD7CA41E074D}" type="parTrans" cxnId="{7BF0F54E-DEBA-0C4F-87EE-6DB6E393F067}">
      <dgm:prSet/>
      <dgm:spPr/>
      <dgm:t>
        <a:bodyPr/>
        <a:lstStyle/>
        <a:p>
          <a:endParaRPr lang="en-GB"/>
        </a:p>
      </dgm:t>
    </dgm:pt>
    <dgm:pt modelId="{5476528C-26EC-AF44-A7B8-BCDD4E1BA451}" type="sibTrans" cxnId="{7BF0F54E-DEBA-0C4F-87EE-6DB6E393F067}">
      <dgm:prSet/>
      <dgm:spPr/>
      <dgm:t>
        <a:bodyPr/>
        <a:lstStyle/>
        <a:p>
          <a:endParaRPr lang="en-GB"/>
        </a:p>
      </dgm:t>
    </dgm:pt>
    <dgm:pt modelId="{8D3D25DE-3778-8E4B-B965-480EAE1F3E04}">
      <dgm:prSet/>
      <dgm:spPr/>
      <dgm:t>
        <a:bodyPr/>
        <a:lstStyle/>
        <a:p>
          <a:r>
            <a:rPr lang="en-GB" dirty="0"/>
            <a:t>Confirmation email</a:t>
          </a:r>
        </a:p>
      </dgm:t>
    </dgm:pt>
    <dgm:pt modelId="{147AE0DA-4FE5-534E-81FF-7A0A2D956FCF}" type="parTrans" cxnId="{39723B53-FA80-2C44-813F-055D2438A36A}">
      <dgm:prSet/>
      <dgm:spPr/>
      <dgm:t>
        <a:bodyPr/>
        <a:lstStyle/>
        <a:p>
          <a:endParaRPr lang="en-GB"/>
        </a:p>
      </dgm:t>
    </dgm:pt>
    <dgm:pt modelId="{8B7B4C82-20DF-6E43-8875-1B35B9FF51EC}" type="sibTrans" cxnId="{39723B53-FA80-2C44-813F-055D2438A36A}">
      <dgm:prSet/>
      <dgm:spPr/>
      <dgm:t>
        <a:bodyPr/>
        <a:lstStyle/>
        <a:p>
          <a:endParaRPr lang="en-GB"/>
        </a:p>
      </dgm:t>
    </dgm:pt>
    <dgm:pt modelId="{30B79645-C422-7049-9707-6EF6F72D661A}">
      <dgm:prSet/>
      <dgm:spPr/>
      <dgm:t>
        <a:bodyPr/>
        <a:lstStyle/>
        <a:p>
          <a:r>
            <a:rPr lang="en-GB"/>
            <a:t>COVID-19 Email</a:t>
          </a:r>
        </a:p>
      </dgm:t>
    </dgm:pt>
    <dgm:pt modelId="{4199B24F-A55F-0847-B994-73E8D333535A}" type="parTrans" cxnId="{260811F5-7F32-BC47-AB00-2DF8CD0B0853}">
      <dgm:prSet/>
      <dgm:spPr/>
      <dgm:t>
        <a:bodyPr/>
        <a:lstStyle/>
        <a:p>
          <a:endParaRPr lang="en-GB"/>
        </a:p>
      </dgm:t>
    </dgm:pt>
    <dgm:pt modelId="{F9A524E7-4782-6F4D-A6FE-449E39066E80}" type="sibTrans" cxnId="{260811F5-7F32-BC47-AB00-2DF8CD0B0853}">
      <dgm:prSet/>
      <dgm:spPr/>
      <dgm:t>
        <a:bodyPr/>
        <a:lstStyle/>
        <a:p>
          <a:endParaRPr lang="en-GB"/>
        </a:p>
      </dgm:t>
    </dgm:pt>
    <dgm:pt modelId="{1DCA0667-432A-5A47-89F6-DF7F0F98871B}" type="pres">
      <dgm:prSet presAssocID="{4D72547A-9CA0-5844-AE84-45848B852407}" presName="hierChild1" presStyleCnt="0">
        <dgm:presLayoutVars>
          <dgm:orgChart val="1"/>
          <dgm:chPref val="1"/>
          <dgm:dir/>
          <dgm:animOne val="branch"/>
          <dgm:animLvl val="lvl"/>
          <dgm:resizeHandles/>
        </dgm:presLayoutVars>
      </dgm:prSet>
      <dgm:spPr/>
    </dgm:pt>
    <dgm:pt modelId="{B7F343CD-E50E-D94C-A553-977A04A2D046}" type="pres">
      <dgm:prSet presAssocID="{17EDF2D7-AC06-5248-B03E-389BA8C00EAB}" presName="hierRoot1" presStyleCnt="0">
        <dgm:presLayoutVars>
          <dgm:hierBranch val="init"/>
        </dgm:presLayoutVars>
      </dgm:prSet>
      <dgm:spPr/>
    </dgm:pt>
    <dgm:pt modelId="{768112C7-11BD-3F46-8C8E-4AACC73C7803}" type="pres">
      <dgm:prSet presAssocID="{17EDF2D7-AC06-5248-B03E-389BA8C00EAB}" presName="rootComposite1" presStyleCnt="0"/>
      <dgm:spPr/>
    </dgm:pt>
    <dgm:pt modelId="{A1CEE236-6457-DB49-937B-469756AF5A96}" type="pres">
      <dgm:prSet presAssocID="{17EDF2D7-AC06-5248-B03E-389BA8C00EAB}" presName="rootText1" presStyleLbl="node0" presStyleIdx="0" presStyleCnt="1" custScaleX="121371" custScaleY="92033" custLinFactX="-100000" custLinFactNeighborX="-147161" custLinFactNeighborY="-43899">
        <dgm:presLayoutVars>
          <dgm:chPref val="3"/>
        </dgm:presLayoutVars>
      </dgm:prSet>
      <dgm:spPr/>
    </dgm:pt>
    <dgm:pt modelId="{040CC575-C782-3F48-843A-865000FE86F8}" type="pres">
      <dgm:prSet presAssocID="{17EDF2D7-AC06-5248-B03E-389BA8C00EAB}" presName="rootConnector1" presStyleLbl="node1" presStyleIdx="0" presStyleCnt="0"/>
      <dgm:spPr/>
    </dgm:pt>
    <dgm:pt modelId="{52CF6325-8621-FD42-B26C-6EBD32994BD7}" type="pres">
      <dgm:prSet presAssocID="{17EDF2D7-AC06-5248-B03E-389BA8C00EAB}" presName="hierChild2" presStyleCnt="0"/>
      <dgm:spPr/>
    </dgm:pt>
    <dgm:pt modelId="{28C97571-77B2-2049-8406-272F5A50B1C7}" type="pres">
      <dgm:prSet presAssocID="{D3DCF436-F32C-654D-BBC8-CD7CA41E074D}" presName="Name37" presStyleLbl="parChTrans1D2" presStyleIdx="0" presStyleCnt="2"/>
      <dgm:spPr/>
    </dgm:pt>
    <dgm:pt modelId="{DA7152B7-5F99-4742-89BD-9BA2416B5D98}" type="pres">
      <dgm:prSet presAssocID="{B420B02B-3FEA-234B-832B-2EA1C66ACE60}" presName="hierRoot2" presStyleCnt="0">
        <dgm:presLayoutVars>
          <dgm:hierBranch val="init"/>
        </dgm:presLayoutVars>
      </dgm:prSet>
      <dgm:spPr/>
    </dgm:pt>
    <dgm:pt modelId="{847E6640-3A89-3C4F-83DD-67E6E3C79E5E}" type="pres">
      <dgm:prSet presAssocID="{B420B02B-3FEA-234B-832B-2EA1C66ACE60}" presName="rootComposite" presStyleCnt="0"/>
      <dgm:spPr/>
    </dgm:pt>
    <dgm:pt modelId="{A893C0C9-FFD6-0A4A-9AE3-E0CD1D2B4B9C}" type="pres">
      <dgm:prSet presAssocID="{B420B02B-3FEA-234B-832B-2EA1C66ACE60}" presName="rootText" presStyleLbl="node2" presStyleIdx="0" presStyleCnt="1" custScaleX="289866" custScaleY="150633" custLinFactNeighborX="-53917" custLinFactNeighborY="3810">
        <dgm:presLayoutVars>
          <dgm:chPref val="3"/>
        </dgm:presLayoutVars>
      </dgm:prSet>
      <dgm:spPr/>
    </dgm:pt>
    <dgm:pt modelId="{532C3383-C6B2-5A42-9796-42BA613415A1}" type="pres">
      <dgm:prSet presAssocID="{B420B02B-3FEA-234B-832B-2EA1C66ACE60}" presName="rootConnector" presStyleLbl="node2" presStyleIdx="0" presStyleCnt="1"/>
      <dgm:spPr/>
    </dgm:pt>
    <dgm:pt modelId="{7768DBBC-F60A-0D4F-BF6C-BF7AFEBD9562}" type="pres">
      <dgm:prSet presAssocID="{B420B02B-3FEA-234B-832B-2EA1C66ACE60}" presName="hierChild4" presStyleCnt="0"/>
      <dgm:spPr/>
    </dgm:pt>
    <dgm:pt modelId="{7CEBACDF-2A53-614B-B057-D1D0A3F5F065}" type="pres">
      <dgm:prSet presAssocID="{147AE0DA-4FE5-534E-81FF-7A0A2D956FCF}" presName="Name37" presStyleLbl="parChTrans1D3" presStyleIdx="0" presStyleCnt="2"/>
      <dgm:spPr/>
    </dgm:pt>
    <dgm:pt modelId="{D99F4FFE-0B67-5545-9E62-1B873DCB431F}" type="pres">
      <dgm:prSet presAssocID="{8D3D25DE-3778-8E4B-B965-480EAE1F3E04}" presName="hierRoot2" presStyleCnt="0">
        <dgm:presLayoutVars>
          <dgm:hierBranch val="init"/>
        </dgm:presLayoutVars>
      </dgm:prSet>
      <dgm:spPr/>
    </dgm:pt>
    <dgm:pt modelId="{76B45F70-B968-3943-9346-EFB291419B33}" type="pres">
      <dgm:prSet presAssocID="{8D3D25DE-3778-8E4B-B965-480EAE1F3E04}" presName="rootComposite" presStyleCnt="0"/>
      <dgm:spPr/>
    </dgm:pt>
    <dgm:pt modelId="{DE7744FA-876F-CA48-AC3B-D2C947041C9A}" type="pres">
      <dgm:prSet presAssocID="{8D3D25DE-3778-8E4B-B965-480EAE1F3E04}" presName="rootText" presStyleLbl="node3" presStyleIdx="0" presStyleCnt="2" custScaleX="199531" custScaleY="120824" custLinFactNeighborX="3883" custLinFactNeighborY="5178">
        <dgm:presLayoutVars>
          <dgm:chPref val="3"/>
        </dgm:presLayoutVars>
      </dgm:prSet>
      <dgm:spPr/>
    </dgm:pt>
    <dgm:pt modelId="{5249DDD8-8F74-034E-BE2B-5C11B2CB987F}" type="pres">
      <dgm:prSet presAssocID="{8D3D25DE-3778-8E4B-B965-480EAE1F3E04}" presName="rootConnector" presStyleLbl="node3" presStyleIdx="0" presStyleCnt="2"/>
      <dgm:spPr/>
    </dgm:pt>
    <dgm:pt modelId="{1C03AE4B-32B1-D542-8BA6-C317DA737662}" type="pres">
      <dgm:prSet presAssocID="{8D3D25DE-3778-8E4B-B965-480EAE1F3E04}" presName="hierChild4" presStyleCnt="0"/>
      <dgm:spPr/>
    </dgm:pt>
    <dgm:pt modelId="{FC261AD3-E35B-CF4F-8B46-A9A984EF7E46}" type="pres">
      <dgm:prSet presAssocID="{8D3D25DE-3778-8E4B-B965-480EAE1F3E04}" presName="hierChild5" presStyleCnt="0"/>
      <dgm:spPr/>
    </dgm:pt>
    <dgm:pt modelId="{EA82682F-5C7A-6048-8C17-DC89904A0C58}" type="pres">
      <dgm:prSet presAssocID="{4199B24F-A55F-0847-B994-73E8D333535A}" presName="Name37" presStyleLbl="parChTrans1D3" presStyleIdx="1" presStyleCnt="2"/>
      <dgm:spPr/>
    </dgm:pt>
    <dgm:pt modelId="{516E3DBF-B6F7-2F43-BD9B-4D3432E58F0E}" type="pres">
      <dgm:prSet presAssocID="{30B79645-C422-7049-9707-6EF6F72D661A}" presName="hierRoot2" presStyleCnt="0">
        <dgm:presLayoutVars>
          <dgm:hierBranch val="init"/>
        </dgm:presLayoutVars>
      </dgm:prSet>
      <dgm:spPr/>
    </dgm:pt>
    <dgm:pt modelId="{CF76F04D-E937-7147-8C39-28C6B9FB3877}" type="pres">
      <dgm:prSet presAssocID="{30B79645-C422-7049-9707-6EF6F72D661A}" presName="rootComposite" presStyleCnt="0"/>
      <dgm:spPr/>
    </dgm:pt>
    <dgm:pt modelId="{D62FA2C6-A79C-6C4D-87F6-3915FA54331F}" type="pres">
      <dgm:prSet presAssocID="{30B79645-C422-7049-9707-6EF6F72D661A}" presName="rootText" presStyleLbl="node3" presStyleIdx="1" presStyleCnt="2" custScaleX="200180" custScaleY="107693" custLinFactNeighborX="3974" custLinFactNeighborY="-36919">
        <dgm:presLayoutVars>
          <dgm:chPref val="3"/>
        </dgm:presLayoutVars>
      </dgm:prSet>
      <dgm:spPr/>
    </dgm:pt>
    <dgm:pt modelId="{4F6ACD9F-5D7A-8740-8519-BF058DB29559}" type="pres">
      <dgm:prSet presAssocID="{30B79645-C422-7049-9707-6EF6F72D661A}" presName="rootConnector" presStyleLbl="node3" presStyleIdx="1" presStyleCnt="2"/>
      <dgm:spPr/>
    </dgm:pt>
    <dgm:pt modelId="{A2D5C350-AD2C-4B42-A723-E429F9306EF6}" type="pres">
      <dgm:prSet presAssocID="{30B79645-C422-7049-9707-6EF6F72D661A}" presName="hierChild4" presStyleCnt="0"/>
      <dgm:spPr/>
    </dgm:pt>
    <dgm:pt modelId="{7DAC9F3E-795E-F54D-87A5-775FB8E53AA2}" type="pres">
      <dgm:prSet presAssocID="{30B79645-C422-7049-9707-6EF6F72D661A}" presName="hierChild5" presStyleCnt="0"/>
      <dgm:spPr/>
    </dgm:pt>
    <dgm:pt modelId="{08B4CEED-9E98-CA4D-8865-48814CECEF10}" type="pres">
      <dgm:prSet presAssocID="{B420B02B-3FEA-234B-832B-2EA1C66ACE60}" presName="hierChild5" presStyleCnt="0"/>
      <dgm:spPr/>
    </dgm:pt>
    <dgm:pt modelId="{358797FC-96CB-9644-AF2B-8FCBF12119AE}" type="pres">
      <dgm:prSet presAssocID="{17EDF2D7-AC06-5248-B03E-389BA8C00EAB}" presName="hierChild3" presStyleCnt="0"/>
      <dgm:spPr/>
    </dgm:pt>
    <dgm:pt modelId="{F1DF0AC7-9E45-BC45-8308-9019761878E0}" type="pres">
      <dgm:prSet presAssocID="{FB9AC31B-A276-4542-91FF-E58D6B153A22}" presName="Name111" presStyleLbl="parChTrans1D2" presStyleIdx="1" presStyleCnt="2"/>
      <dgm:spPr/>
    </dgm:pt>
    <dgm:pt modelId="{36D01349-8AED-E24F-A372-2E5A45746083}" type="pres">
      <dgm:prSet presAssocID="{7CF6885D-CD9D-BE49-BB57-F44E6BE8ECA9}" presName="hierRoot3" presStyleCnt="0">
        <dgm:presLayoutVars>
          <dgm:hierBranch val="init"/>
        </dgm:presLayoutVars>
      </dgm:prSet>
      <dgm:spPr/>
    </dgm:pt>
    <dgm:pt modelId="{D85E76BC-E206-9B4E-8B86-BC951E395D9E}" type="pres">
      <dgm:prSet presAssocID="{7CF6885D-CD9D-BE49-BB57-F44E6BE8ECA9}" presName="rootComposite3" presStyleCnt="0"/>
      <dgm:spPr/>
    </dgm:pt>
    <dgm:pt modelId="{6A812CC8-51BA-2E48-9390-07E5F51397E7}" type="pres">
      <dgm:prSet presAssocID="{7CF6885D-CD9D-BE49-BB57-F44E6BE8ECA9}" presName="rootText3" presStyleLbl="asst1" presStyleIdx="0" presStyleCnt="1" custScaleX="181361" custScaleY="182264" custLinFactX="44787" custLinFactNeighborX="100000" custLinFactNeighborY="-39799">
        <dgm:presLayoutVars>
          <dgm:chPref val="3"/>
        </dgm:presLayoutVars>
      </dgm:prSet>
      <dgm:spPr/>
    </dgm:pt>
    <dgm:pt modelId="{91F2F75F-4F9C-6543-8A00-BECF697D93AA}" type="pres">
      <dgm:prSet presAssocID="{7CF6885D-CD9D-BE49-BB57-F44E6BE8ECA9}" presName="rootConnector3" presStyleLbl="asst1" presStyleIdx="0" presStyleCnt="1"/>
      <dgm:spPr/>
    </dgm:pt>
    <dgm:pt modelId="{70AF98F4-BC8C-4E4C-8732-6809F3C5DFB9}" type="pres">
      <dgm:prSet presAssocID="{7CF6885D-CD9D-BE49-BB57-F44E6BE8ECA9}" presName="hierChild6" presStyleCnt="0"/>
      <dgm:spPr/>
    </dgm:pt>
    <dgm:pt modelId="{77F4E508-A14B-5649-BDBC-4B41A3B61B8A}" type="pres">
      <dgm:prSet presAssocID="{7CF6885D-CD9D-BE49-BB57-F44E6BE8ECA9}" presName="hierChild7" presStyleCnt="0"/>
      <dgm:spPr/>
    </dgm:pt>
  </dgm:ptLst>
  <dgm:cxnLst>
    <dgm:cxn modelId="{A10BA427-E69A-B447-84D3-F9B0A67E5669}" type="presOf" srcId="{B420B02B-3FEA-234B-832B-2EA1C66ACE60}" destId="{A893C0C9-FFD6-0A4A-9AE3-E0CD1D2B4B9C}" srcOrd="0" destOrd="0" presId="urn:microsoft.com/office/officeart/2005/8/layout/orgChart1"/>
    <dgm:cxn modelId="{27BE4435-0F36-3346-B773-68A9B4889C12}" type="presOf" srcId="{8D3D25DE-3778-8E4B-B965-480EAE1F3E04}" destId="{DE7744FA-876F-CA48-AC3B-D2C947041C9A}" srcOrd="0" destOrd="0" presId="urn:microsoft.com/office/officeart/2005/8/layout/orgChart1"/>
    <dgm:cxn modelId="{80528D45-F085-6742-A0B1-EDB69D9FA4FC}" type="presOf" srcId="{4D72547A-9CA0-5844-AE84-45848B852407}" destId="{1DCA0667-432A-5A47-89F6-DF7F0F98871B}" srcOrd="0" destOrd="0" presId="urn:microsoft.com/office/officeart/2005/8/layout/orgChart1"/>
    <dgm:cxn modelId="{7BF0F54E-DEBA-0C4F-87EE-6DB6E393F067}" srcId="{17EDF2D7-AC06-5248-B03E-389BA8C00EAB}" destId="{B420B02B-3FEA-234B-832B-2EA1C66ACE60}" srcOrd="1" destOrd="0" parTransId="{D3DCF436-F32C-654D-BBC8-CD7CA41E074D}" sibTransId="{5476528C-26EC-AF44-A7B8-BCDD4E1BA451}"/>
    <dgm:cxn modelId="{39723B53-FA80-2C44-813F-055D2438A36A}" srcId="{B420B02B-3FEA-234B-832B-2EA1C66ACE60}" destId="{8D3D25DE-3778-8E4B-B965-480EAE1F3E04}" srcOrd="0" destOrd="0" parTransId="{147AE0DA-4FE5-534E-81FF-7A0A2D956FCF}" sibTransId="{8B7B4C82-20DF-6E43-8875-1B35B9FF51EC}"/>
    <dgm:cxn modelId="{616CF75F-C8B0-E642-82A2-045B55407B4C}" type="presOf" srcId="{4199B24F-A55F-0847-B994-73E8D333535A}" destId="{EA82682F-5C7A-6048-8C17-DC89904A0C58}" srcOrd="0" destOrd="0" presId="urn:microsoft.com/office/officeart/2005/8/layout/orgChart1"/>
    <dgm:cxn modelId="{CC50D868-C1E3-CE49-BE31-9741A0B89D68}" type="presOf" srcId="{7CF6885D-CD9D-BE49-BB57-F44E6BE8ECA9}" destId="{91F2F75F-4F9C-6543-8A00-BECF697D93AA}" srcOrd="1" destOrd="0" presId="urn:microsoft.com/office/officeart/2005/8/layout/orgChart1"/>
    <dgm:cxn modelId="{78ABE06C-891E-CB47-AE79-ACE584C333CB}" type="presOf" srcId="{17EDF2D7-AC06-5248-B03E-389BA8C00EAB}" destId="{A1CEE236-6457-DB49-937B-469756AF5A96}" srcOrd="0" destOrd="0" presId="urn:microsoft.com/office/officeart/2005/8/layout/orgChart1"/>
    <dgm:cxn modelId="{F1401E8F-F436-694C-A5C7-90FFE4E1A244}" type="presOf" srcId="{17EDF2D7-AC06-5248-B03E-389BA8C00EAB}" destId="{040CC575-C782-3F48-843A-865000FE86F8}" srcOrd="1" destOrd="0" presId="urn:microsoft.com/office/officeart/2005/8/layout/orgChart1"/>
    <dgm:cxn modelId="{04448A91-F5DF-2941-8668-47309B7A5A21}" type="presOf" srcId="{7CF6885D-CD9D-BE49-BB57-F44E6BE8ECA9}" destId="{6A812CC8-51BA-2E48-9390-07E5F51397E7}" srcOrd="0" destOrd="0" presId="urn:microsoft.com/office/officeart/2005/8/layout/orgChart1"/>
    <dgm:cxn modelId="{B8B8FB93-8591-0746-8747-1620F5931480}" type="presOf" srcId="{8D3D25DE-3778-8E4B-B965-480EAE1F3E04}" destId="{5249DDD8-8F74-034E-BE2B-5C11B2CB987F}" srcOrd="1" destOrd="0" presId="urn:microsoft.com/office/officeart/2005/8/layout/orgChart1"/>
    <dgm:cxn modelId="{66323795-FD6C-D544-A61B-43F4BDF41BBF}" srcId="{17EDF2D7-AC06-5248-B03E-389BA8C00EAB}" destId="{7CF6885D-CD9D-BE49-BB57-F44E6BE8ECA9}" srcOrd="0" destOrd="0" parTransId="{FB9AC31B-A276-4542-91FF-E58D6B153A22}" sibTransId="{DD20E204-D912-9B48-9481-F670FB936B27}"/>
    <dgm:cxn modelId="{8113E4A5-E8F2-A64D-AF7A-F53DEB04BE0B}" type="presOf" srcId="{FB9AC31B-A276-4542-91FF-E58D6B153A22}" destId="{F1DF0AC7-9E45-BC45-8308-9019761878E0}" srcOrd="0" destOrd="0" presId="urn:microsoft.com/office/officeart/2005/8/layout/orgChart1"/>
    <dgm:cxn modelId="{DB229DB5-1508-9E48-ACBE-88BDA21FD2F1}" type="presOf" srcId="{30B79645-C422-7049-9707-6EF6F72D661A}" destId="{D62FA2C6-A79C-6C4D-87F6-3915FA54331F}" srcOrd="0" destOrd="0" presId="urn:microsoft.com/office/officeart/2005/8/layout/orgChart1"/>
    <dgm:cxn modelId="{58DCD4C0-231E-F24F-A107-64C2AD442181}" type="presOf" srcId="{D3DCF436-F32C-654D-BBC8-CD7CA41E074D}" destId="{28C97571-77B2-2049-8406-272F5A50B1C7}" srcOrd="0" destOrd="0" presId="urn:microsoft.com/office/officeart/2005/8/layout/orgChart1"/>
    <dgm:cxn modelId="{298838C7-19CB-5B4D-BF98-AD9CCFC64FEF}" type="presOf" srcId="{30B79645-C422-7049-9707-6EF6F72D661A}" destId="{4F6ACD9F-5D7A-8740-8519-BF058DB29559}" srcOrd="1" destOrd="0" presId="urn:microsoft.com/office/officeart/2005/8/layout/orgChart1"/>
    <dgm:cxn modelId="{C1EC93E3-027D-ED4B-ACD6-2FE33D2F5F79}" srcId="{4D72547A-9CA0-5844-AE84-45848B852407}" destId="{17EDF2D7-AC06-5248-B03E-389BA8C00EAB}" srcOrd="0" destOrd="0" parTransId="{907388F7-790D-D142-8559-928E8F54E4A0}" sibTransId="{B381E99A-F7A1-924B-94A1-3D49546A00B5}"/>
    <dgm:cxn modelId="{5826ACF1-5C2C-B84E-ACFF-24EEE7F5B5C1}" type="presOf" srcId="{B420B02B-3FEA-234B-832B-2EA1C66ACE60}" destId="{532C3383-C6B2-5A42-9796-42BA613415A1}" srcOrd="1" destOrd="0" presId="urn:microsoft.com/office/officeart/2005/8/layout/orgChart1"/>
    <dgm:cxn modelId="{D15FC0F3-26ED-354A-9CEB-3B7E9D7F3DE9}" type="presOf" srcId="{147AE0DA-4FE5-534E-81FF-7A0A2D956FCF}" destId="{7CEBACDF-2A53-614B-B057-D1D0A3F5F065}" srcOrd="0" destOrd="0" presId="urn:microsoft.com/office/officeart/2005/8/layout/orgChart1"/>
    <dgm:cxn modelId="{260811F5-7F32-BC47-AB00-2DF8CD0B0853}" srcId="{B420B02B-3FEA-234B-832B-2EA1C66ACE60}" destId="{30B79645-C422-7049-9707-6EF6F72D661A}" srcOrd="1" destOrd="0" parTransId="{4199B24F-A55F-0847-B994-73E8D333535A}" sibTransId="{F9A524E7-4782-6F4D-A6FE-449E39066E80}"/>
    <dgm:cxn modelId="{510FFEB2-FD45-C045-B4D3-EE0ECDA5E32C}" type="presParOf" srcId="{1DCA0667-432A-5A47-89F6-DF7F0F98871B}" destId="{B7F343CD-E50E-D94C-A553-977A04A2D046}" srcOrd="0" destOrd="0" presId="urn:microsoft.com/office/officeart/2005/8/layout/orgChart1"/>
    <dgm:cxn modelId="{9B6B3D42-97BE-7E4D-91A5-BA52BDDE8F4F}" type="presParOf" srcId="{B7F343CD-E50E-D94C-A553-977A04A2D046}" destId="{768112C7-11BD-3F46-8C8E-4AACC73C7803}" srcOrd="0" destOrd="0" presId="urn:microsoft.com/office/officeart/2005/8/layout/orgChart1"/>
    <dgm:cxn modelId="{B595E759-45A2-8142-952E-F93A9B756847}" type="presParOf" srcId="{768112C7-11BD-3F46-8C8E-4AACC73C7803}" destId="{A1CEE236-6457-DB49-937B-469756AF5A96}" srcOrd="0" destOrd="0" presId="urn:microsoft.com/office/officeart/2005/8/layout/orgChart1"/>
    <dgm:cxn modelId="{BAF54BEC-6DD2-6349-860B-F6C8492B4CF9}" type="presParOf" srcId="{768112C7-11BD-3F46-8C8E-4AACC73C7803}" destId="{040CC575-C782-3F48-843A-865000FE86F8}" srcOrd="1" destOrd="0" presId="urn:microsoft.com/office/officeart/2005/8/layout/orgChart1"/>
    <dgm:cxn modelId="{C377739C-573E-3B4C-9EC2-3796B466EA9A}" type="presParOf" srcId="{B7F343CD-E50E-D94C-A553-977A04A2D046}" destId="{52CF6325-8621-FD42-B26C-6EBD32994BD7}" srcOrd="1" destOrd="0" presId="urn:microsoft.com/office/officeart/2005/8/layout/orgChart1"/>
    <dgm:cxn modelId="{1B65318A-2E4F-824A-86AF-37D92DD92645}" type="presParOf" srcId="{52CF6325-8621-FD42-B26C-6EBD32994BD7}" destId="{28C97571-77B2-2049-8406-272F5A50B1C7}" srcOrd="0" destOrd="0" presId="urn:microsoft.com/office/officeart/2005/8/layout/orgChart1"/>
    <dgm:cxn modelId="{8B62C831-7C58-F648-8A3B-8B8A0BC60811}" type="presParOf" srcId="{52CF6325-8621-FD42-B26C-6EBD32994BD7}" destId="{DA7152B7-5F99-4742-89BD-9BA2416B5D98}" srcOrd="1" destOrd="0" presId="urn:microsoft.com/office/officeart/2005/8/layout/orgChart1"/>
    <dgm:cxn modelId="{23AFDFC3-B842-3F40-B9EF-AD4E199AA734}" type="presParOf" srcId="{DA7152B7-5F99-4742-89BD-9BA2416B5D98}" destId="{847E6640-3A89-3C4F-83DD-67E6E3C79E5E}" srcOrd="0" destOrd="0" presId="urn:microsoft.com/office/officeart/2005/8/layout/orgChart1"/>
    <dgm:cxn modelId="{58C5876E-FDC9-C945-A279-8AC9611F060B}" type="presParOf" srcId="{847E6640-3A89-3C4F-83DD-67E6E3C79E5E}" destId="{A893C0C9-FFD6-0A4A-9AE3-E0CD1D2B4B9C}" srcOrd="0" destOrd="0" presId="urn:microsoft.com/office/officeart/2005/8/layout/orgChart1"/>
    <dgm:cxn modelId="{63F279C0-6FFF-A848-877F-7443C62C0C45}" type="presParOf" srcId="{847E6640-3A89-3C4F-83DD-67E6E3C79E5E}" destId="{532C3383-C6B2-5A42-9796-42BA613415A1}" srcOrd="1" destOrd="0" presId="urn:microsoft.com/office/officeart/2005/8/layout/orgChart1"/>
    <dgm:cxn modelId="{A78F8215-0221-1D4B-B781-883659BB8A42}" type="presParOf" srcId="{DA7152B7-5F99-4742-89BD-9BA2416B5D98}" destId="{7768DBBC-F60A-0D4F-BF6C-BF7AFEBD9562}" srcOrd="1" destOrd="0" presId="urn:microsoft.com/office/officeart/2005/8/layout/orgChart1"/>
    <dgm:cxn modelId="{AC291A3F-E1DD-4840-9899-317EBA691143}" type="presParOf" srcId="{7768DBBC-F60A-0D4F-BF6C-BF7AFEBD9562}" destId="{7CEBACDF-2A53-614B-B057-D1D0A3F5F065}" srcOrd="0" destOrd="0" presId="urn:microsoft.com/office/officeart/2005/8/layout/orgChart1"/>
    <dgm:cxn modelId="{05CDF851-1347-CB48-8305-9CB3AB3B776D}" type="presParOf" srcId="{7768DBBC-F60A-0D4F-BF6C-BF7AFEBD9562}" destId="{D99F4FFE-0B67-5545-9E62-1B873DCB431F}" srcOrd="1" destOrd="0" presId="urn:microsoft.com/office/officeart/2005/8/layout/orgChart1"/>
    <dgm:cxn modelId="{8ADAD557-94F4-534B-BA69-311C52B5333B}" type="presParOf" srcId="{D99F4FFE-0B67-5545-9E62-1B873DCB431F}" destId="{76B45F70-B968-3943-9346-EFB291419B33}" srcOrd="0" destOrd="0" presId="urn:microsoft.com/office/officeart/2005/8/layout/orgChart1"/>
    <dgm:cxn modelId="{84CC5D53-3242-F24F-B344-E1F01D544CD8}" type="presParOf" srcId="{76B45F70-B968-3943-9346-EFB291419B33}" destId="{DE7744FA-876F-CA48-AC3B-D2C947041C9A}" srcOrd="0" destOrd="0" presId="urn:microsoft.com/office/officeart/2005/8/layout/orgChart1"/>
    <dgm:cxn modelId="{B1CFF2AF-A537-384E-9860-9FF17C6D3D93}" type="presParOf" srcId="{76B45F70-B968-3943-9346-EFB291419B33}" destId="{5249DDD8-8F74-034E-BE2B-5C11B2CB987F}" srcOrd="1" destOrd="0" presId="urn:microsoft.com/office/officeart/2005/8/layout/orgChart1"/>
    <dgm:cxn modelId="{3BD3B6FC-820F-1949-B53E-F24E6376252D}" type="presParOf" srcId="{D99F4FFE-0B67-5545-9E62-1B873DCB431F}" destId="{1C03AE4B-32B1-D542-8BA6-C317DA737662}" srcOrd="1" destOrd="0" presId="urn:microsoft.com/office/officeart/2005/8/layout/orgChart1"/>
    <dgm:cxn modelId="{8A9BF747-F1B6-C54D-B63E-138D73B4F90D}" type="presParOf" srcId="{D99F4FFE-0B67-5545-9E62-1B873DCB431F}" destId="{FC261AD3-E35B-CF4F-8B46-A9A984EF7E46}" srcOrd="2" destOrd="0" presId="urn:microsoft.com/office/officeart/2005/8/layout/orgChart1"/>
    <dgm:cxn modelId="{3A1BD1F5-37EB-7948-BF29-5C258F442E7D}" type="presParOf" srcId="{7768DBBC-F60A-0D4F-BF6C-BF7AFEBD9562}" destId="{EA82682F-5C7A-6048-8C17-DC89904A0C58}" srcOrd="2" destOrd="0" presId="urn:microsoft.com/office/officeart/2005/8/layout/orgChart1"/>
    <dgm:cxn modelId="{6DD2D8C2-9D19-8342-91FD-05F67F95520F}" type="presParOf" srcId="{7768DBBC-F60A-0D4F-BF6C-BF7AFEBD9562}" destId="{516E3DBF-B6F7-2F43-BD9B-4D3432E58F0E}" srcOrd="3" destOrd="0" presId="urn:microsoft.com/office/officeart/2005/8/layout/orgChart1"/>
    <dgm:cxn modelId="{441D3FBD-CA20-8744-ABF0-4CEC97FDFC23}" type="presParOf" srcId="{516E3DBF-B6F7-2F43-BD9B-4D3432E58F0E}" destId="{CF76F04D-E937-7147-8C39-28C6B9FB3877}" srcOrd="0" destOrd="0" presId="urn:microsoft.com/office/officeart/2005/8/layout/orgChart1"/>
    <dgm:cxn modelId="{769D0F8C-0295-354B-AA2C-F7AC24FA4CA1}" type="presParOf" srcId="{CF76F04D-E937-7147-8C39-28C6B9FB3877}" destId="{D62FA2C6-A79C-6C4D-87F6-3915FA54331F}" srcOrd="0" destOrd="0" presId="urn:microsoft.com/office/officeart/2005/8/layout/orgChart1"/>
    <dgm:cxn modelId="{A0994EBA-A572-B544-9E54-13A2F8839B95}" type="presParOf" srcId="{CF76F04D-E937-7147-8C39-28C6B9FB3877}" destId="{4F6ACD9F-5D7A-8740-8519-BF058DB29559}" srcOrd="1" destOrd="0" presId="urn:microsoft.com/office/officeart/2005/8/layout/orgChart1"/>
    <dgm:cxn modelId="{30C34CB8-29A4-7D41-BFCB-B4B2CB4B81BE}" type="presParOf" srcId="{516E3DBF-B6F7-2F43-BD9B-4D3432E58F0E}" destId="{A2D5C350-AD2C-4B42-A723-E429F9306EF6}" srcOrd="1" destOrd="0" presId="urn:microsoft.com/office/officeart/2005/8/layout/orgChart1"/>
    <dgm:cxn modelId="{43196355-DA9F-F343-96DA-21260DD58DDD}" type="presParOf" srcId="{516E3DBF-B6F7-2F43-BD9B-4D3432E58F0E}" destId="{7DAC9F3E-795E-F54D-87A5-775FB8E53AA2}" srcOrd="2" destOrd="0" presId="urn:microsoft.com/office/officeart/2005/8/layout/orgChart1"/>
    <dgm:cxn modelId="{A7238448-86EC-754D-8B15-4F046ECC3531}" type="presParOf" srcId="{DA7152B7-5F99-4742-89BD-9BA2416B5D98}" destId="{08B4CEED-9E98-CA4D-8865-48814CECEF10}" srcOrd="2" destOrd="0" presId="urn:microsoft.com/office/officeart/2005/8/layout/orgChart1"/>
    <dgm:cxn modelId="{F202750F-28DE-6B4A-9AEA-37673D70A6E3}" type="presParOf" srcId="{B7F343CD-E50E-D94C-A553-977A04A2D046}" destId="{358797FC-96CB-9644-AF2B-8FCBF12119AE}" srcOrd="2" destOrd="0" presId="urn:microsoft.com/office/officeart/2005/8/layout/orgChart1"/>
    <dgm:cxn modelId="{735E922B-A532-504E-92C6-79DFD7DFA727}" type="presParOf" srcId="{358797FC-96CB-9644-AF2B-8FCBF12119AE}" destId="{F1DF0AC7-9E45-BC45-8308-9019761878E0}" srcOrd="0" destOrd="0" presId="urn:microsoft.com/office/officeart/2005/8/layout/orgChart1"/>
    <dgm:cxn modelId="{18A7E4F6-6AA1-BB45-AC71-2B560C11E887}" type="presParOf" srcId="{358797FC-96CB-9644-AF2B-8FCBF12119AE}" destId="{36D01349-8AED-E24F-A372-2E5A45746083}" srcOrd="1" destOrd="0" presId="urn:microsoft.com/office/officeart/2005/8/layout/orgChart1"/>
    <dgm:cxn modelId="{F16B4E6E-61B7-574F-A21D-9226E724CE1A}" type="presParOf" srcId="{36D01349-8AED-E24F-A372-2E5A45746083}" destId="{D85E76BC-E206-9B4E-8B86-BC951E395D9E}" srcOrd="0" destOrd="0" presId="urn:microsoft.com/office/officeart/2005/8/layout/orgChart1"/>
    <dgm:cxn modelId="{96E9A388-59D0-F740-B6E3-DDCA3E71D99F}" type="presParOf" srcId="{D85E76BC-E206-9B4E-8B86-BC951E395D9E}" destId="{6A812CC8-51BA-2E48-9390-07E5F51397E7}" srcOrd="0" destOrd="0" presId="urn:microsoft.com/office/officeart/2005/8/layout/orgChart1"/>
    <dgm:cxn modelId="{46D1B808-0E06-704C-BCC3-BA3EF855C1A7}" type="presParOf" srcId="{D85E76BC-E206-9B4E-8B86-BC951E395D9E}" destId="{91F2F75F-4F9C-6543-8A00-BECF697D93AA}" srcOrd="1" destOrd="0" presId="urn:microsoft.com/office/officeart/2005/8/layout/orgChart1"/>
    <dgm:cxn modelId="{896783C2-F804-E64A-9F64-CD184B39E6DE}" type="presParOf" srcId="{36D01349-8AED-E24F-A372-2E5A45746083}" destId="{70AF98F4-BC8C-4E4C-8732-6809F3C5DFB9}" srcOrd="1" destOrd="0" presId="urn:microsoft.com/office/officeart/2005/8/layout/orgChart1"/>
    <dgm:cxn modelId="{A354E59C-BAAF-DE45-A542-A8724A041FFC}" type="presParOf" srcId="{36D01349-8AED-E24F-A372-2E5A45746083}" destId="{77F4E508-A14B-5649-BDBC-4B41A3B61B8A}"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DF0AC7-9E45-BC45-8308-9019761878E0}">
      <dsp:nvSpPr>
        <dsp:cNvPr id="0" name=""/>
        <dsp:cNvSpPr/>
      </dsp:nvSpPr>
      <dsp:spPr>
        <a:xfrm>
          <a:off x="1872686" y="626350"/>
          <a:ext cx="2723470" cy="635738"/>
        </a:xfrm>
        <a:custGeom>
          <a:avLst/>
          <a:gdLst/>
          <a:ahLst/>
          <a:cxnLst/>
          <a:rect l="0" t="0" r="0" b="0"/>
          <a:pathLst>
            <a:path>
              <a:moveTo>
                <a:pt x="0" y="0"/>
              </a:moveTo>
              <a:lnTo>
                <a:pt x="0" y="635738"/>
              </a:lnTo>
              <a:lnTo>
                <a:pt x="2723470" y="635738"/>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82682F-5C7A-6048-8C17-DC89904A0C58}">
      <dsp:nvSpPr>
        <dsp:cNvPr id="0" name=""/>
        <dsp:cNvSpPr/>
      </dsp:nvSpPr>
      <dsp:spPr>
        <a:xfrm>
          <a:off x="2924817" y="3490103"/>
          <a:ext cx="1379802" cy="1483247"/>
        </a:xfrm>
        <a:custGeom>
          <a:avLst/>
          <a:gdLst/>
          <a:ahLst/>
          <a:cxnLst/>
          <a:rect l="0" t="0" r="0" b="0"/>
          <a:pathLst>
            <a:path>
              <a:moveTo>
                <a:pt x="0" y="0"/>
              </a:moveTo>
              <a:lnTo>
                <a:pt x="0" y="1483247"/>
              </a:lnTo>
              <a:lnTo>
                <a:pt x="1379802" y="1483247"/>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CEBACDF-2A53-614B-B057-D1D0A3F5F065}">
      <dsp:nvSpPr>
        <dsp:cNvPr id="0" name=""/>
        <dsp:cNvSpPr/>
      </dsp:nvSpPr>
      <dsp:spPr>
        <a:xfrm>
          <a:off x="2924817" y="3490103"/>
          <a:ext cx="1378564" cy="706297"/>
        </a:xfrm>
        <a:custGeom>
          <a:avLst/>
          <a:gdLst/>
          <a:ahLst/>
          <a:cxnLst/>
          <a:rect l="0" t="0" r="0" b="0"/>
          <a:pathLst>
            <a:path>
              <a:moveTo>
                <a:pt x="0" y="0"/>
              </a:moveTo>
              <a:lnTo>
                <a:pt x="0" y="706297"/>
              </a:lnTo>
              <a:lnTo>
                <a:pt x="1378564" y="706297"/>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C97571-77B2-2049-8406-272F5A50B1C7}">
      <dsp:nvSpPr>
        <dsp:cNvPr id="0" name=""/>
        <dsp:cNvSpPr/>
      </dsp:nvSpPr>
      <dsp:spPr>
        <a:xfrm>
          <a:off x="1872686" y="626350"/>
          <a:ext cx="2630327" cy="1838587"/>
        </a:xfrm>
        <a:custGeom>
          <a:avLst/>
          <a:gdLst/>
          <a:ahLst/>
          <a:cxnLst/>
          <a:rect l="0" t="0" r="0" b="0"/>
          <a:pathLst>
            <a:path>
              <a:moveTo>
                <a:pt x="0" y="0"/>
              </a:moveTo>
              <a:lnTo>
                <a:pt x="0" y="1695667"/>
              </a:lnTo>
              <a:lnTo>
                <a:pt x="2630327" y="1695667"/>
              </a:lnTo>
              <a:lnTo>
                <a:pt x="2630327" y="1838587"/>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1CEE236-6457-DB49-937B-469756AF5A96}">
      <dsp:nvSpPr>
        <dsp:cNvPr id="0" name=""/>
        <dsp:cNvSpPr/>
      </dsp:nvSpPr>
      <dsp:spPr>
        <a:xfrm>
          <a:off x="1046670" y="0"/>
          <a:ext cx="1652032" cy="62635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GB" sz="2100" kern="1200" dirty="0"/>
            <a:t>Submit Booking</a:t>
          </a:r>
        </a:p>
      </dsp:txBody>
      <dsp:txXfrm>
        <a:off x="1046670" y="0"/>
        <a:ext cx="1652032" cy="626350"/>
      </dsp:txXfrm>
    </dsp:sp>
    <dsp:sp modelId="{A893C0C9-FFD6-0A4A-9AE3-E0CD1D2B4B9C}">
      <dsp:nvSpPr>
        <dsp:cNvPr id="0" name=""/>
        <dsp:cNvSpPr/>
      </dsp:nvSpPr>
      <dsp:spPr>
        <a:xfrm>
          <a:off x="2530268" y="2464937"/>
          <a:ext cx="3945490" cy="102516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GB" sz="2100" kern="1200" dirty="0"/>
            <a:t>Booking submitted email</a:t>
          </a:r>
        </a:p>
      </dsp:txBody>
      <dsp:txXfrm>
        <a:off x="2530268" y="2464937"/>
        <a:ext cx="3945490" cy="1025165"/>
      </dsp:txXfrm>
    </dsp:sp>
    <dsp:sp modelId="{DE7744FA-876F-CA48-AC3B-D2C947041C9A}">
      <dsp:nvSpPr>
        <dsp:cNvPr id="0" name=""/>
        <dsp:cNvSpPr/>
      </dsp:nvSpPr>
      <dsp:spPr>
        <a:xfrm>
          <a:off x="4303382" y="3785253"/>
          <a:ext cx="2715902" cy="82229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GB" sz="2100" kern="1200" dirty="0"/>
            <a:t>Confirmation email</a:t>
          </a:r>
        </a:p>
      </dsp:txBody>
      <dsp:txXfrm>
        <a:off x="4303382" y="3785253"/>
        <a:ext cx="2715902" cy="822293"/>
      </dsp:txXfrm>
    </dsp:sp>
    <dsp:sp modelId="{D62FA2C6-A79C-6C4D-87F6-3915FA54331F}">
      <dsp:nvSpPr>
        <dsp:cNvPr id="0" name=""/>
        <dsp:cNvSpPr/>
      </dsp:nvSpPr>
      <dsp:spPr>
        <a:xfrm>
          <a:off x="4304620" y="4606887"/>
          <a:ext cx="2724736" cy="732927"/>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GB" sz="2100" kern="1200"/>
            <a:t>COVID-19 Email</a:t>
          </a:r>
        </a:p>
      </dsp:txBody>
      <dsp:txXfrm>
        <a:off x="4304620" y="4606887"/>
        <a:ext cx="2724736" cy="732927"/>
      </dsp:txXfrm>
    </dsp:sp>
    <dsp:sp modelId="{6A812CC8-51BA-2E48-9390-07E5F51397E7}">
      <dsp:nvSpPr>
        <dsp:cNvPr id="0" name=""/>
        <dsp:cNvSpPr/>
      </dsp:nvSpPr>
      <dsp:spPr>
        <a:xfrm>
          <a:off x="4596157" y="641870"/>
          <a:ext cx="2468582" cy="124043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GB" sz="2100" kern="1200" dirty="0"/>
            <a:t>Rejection Email </a:t>
          </a:r>
        </a:p>
        <a:p>
          <a:pPr marL="0" lvl="0" indent="0" algn="ctr" defTabSz="933450">
            <a:lnSpc>
              <a:spcPct val="90000"/>
            </a:lnSpc>
            <a:spcBef>
              <a:spcPct val="0"/>
            </a:spcBef>
            <a:spcAft>
              <a:spcPct val="35000"/>
            </a:spcAft>
            <a:buNone/>
          </a:pPr>
          <a:r>
            <a:rPr lang="en-GB" sz="2100" kern="1200" dirty="0"/>
            <a:t> You will need to re-submit request</a:t>
          </a:r>
        </a:p>
      </dsp:txBody>
      <dsp:txXfrm>
        <a:off x="4596157" y="641870"/>
        <a:ext cx="2468582" cy="124043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0B52D2-0160-434A-A03B-22BBAAC2D08A}" type="datetimeFigureOut">
              <a:rPr lang="en-US" smtClean="0"/>
              <a:t>10/7/20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0B3D88-1CE6-DA43-B589-2F3912E9598F}" type="slidenum">
              <a:rPr lang="en-US" smtClean="0"/>
              <a:t>‹#›</a:t>
            </a:fld>
            <a:endParaRPr lang="en-US"/>
          </a:p>
        </p:txBody>
      </p:sp>
    </p:spTree>
    <p:extLst>
      <p:ext uri="{BB962C8B-B14F-4D97-AF65-F5344CB8AC3E}">
        <p14:creationId xmlns:p14="http://schemas.microsoft.com/office/powerpoint/2010/main" val="2047438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forms.gle/23UoDvsvSoybqHgZ6"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westernsydney.edu.au/digital_futures/dft/services_and_resources/Learning_Futures_Online_Workshop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docs.google.com/forms/d/15N0gQ0jB8igmN7svdO0i2VlbEg6qwIiXRVEmZUNtkoo/viewform?ts=5e81804a&amp;edit_requested=tru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westernsydney.edu.au/digital_futures/dft/services_and_resources/Learning_Futures_Online_Workshop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westernsydney.edu.au/digital_futures/dft/services_and_resources/Learning_Futures_Online_Workshop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lf.westernsydney.edu.au/wo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mailto:elearning@westernsydney.edu.au"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westernsydney.edu.au/__data/assets/pdf_file/0014/1520510/WOS-Prep_Guide-V1.2.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0B3D88-1CE6-DA43-B589-2F3912E9598F}" type="slidenum">
              <a:rPr lang="en-US" smtClean="0"/>
              <a:t>1</a:t>
            </a:fld>
            <a:endParaRPr lang="en-US"/>
          </a:p>
        </p:txBody>
      </p:sp>
    </p:spTree>
    <p:extLst>
      <p:ext uri="{BB962C8B-B14F-4D97-AF65-F5344CB8AC3E}">
        <p14:creationId xmlns:p14="http://schemas.microsoft.com/office/powerpoint/2010/main" val="2719206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fontAlgn="base">
              <a:buClr>
                <a:srgbClr val="A31E34"/>
              </a:buClr>
              <a:buFont typeface="Wingdings" pitchFamily="2" charset="2"/>
              <a:buChar char="ü"/>
            </a:pPr>
            <a:r>
              <a:rPr lang="en-AU" sz="1200" b="1" dirty="0">
                <a:solidFill>
                  <a:srgbClr val="000000"/>
                </a:solidFill>
                <a:latin typeface="Gotham Narrow Light"/>
              </a:rPr>
              <a:t>Your video will be post produced by WOS support’ staff</a:t>
            </a:r>
          </a:p>
          <a:p>
            <a:pPr marL="0" marR="0" lvl="0" indent="0" algn="l" defTabSz="914400" rtl="0" eaLnBrk="1" fontAlgn="base" latinLnBrk="0" hangingPunct="1">
              <a:lnSpc>
                <a:spcPct val="100000"/>
              </a:lnSpc>
              <a:spcBef>
                <a:spcPts val="0"/>
              </a:spcBef>
              <a:spcAft>
                <a:spcPts val="0"/>
              </a:spcAft>
              <a:buClr>
                <a:srgbClr val="A31E34"/>
              </a:buClr>
              <a:buSzTx/>
              <a:buFont typeface="Wingdings" pitchFamily="2" charset="2"/>
              <a:buNone/>
              <a:tabLst/>
              <a:defRPr/>
            </a:pPr>
            <a:r>
              <a:rPr lang="en-AU" dirty="0"/>
              <a:t>Video pods will be post produced by a WOS Team member and will generally be ready for deployment within 7 working days.</a:t>
            </a:r>
          </a:p>
          <a:p>
            <a:pPr marL="342900" indent="-342900" fontAlgn="base">
              <a:buClr>
                <a:srgbClr val="A31E34"/>
              </a:buClr>
              <a:buFont typeface="Wingdings" pitchFamily="2" charset="2"/>
              <a:buChar char="ü"/>
            </a:pPr>
            <a:endParaRPr lang="en-AU" sz="1200" b="1" dirty="0">
              <a:solidFill>
                <a:srgbClr val="000000"/>
              </a:solidFill>
              <a:latin typeface="Gotham Narrow Light"/>
            </a:endParaRPr>
          </a:p>
          <a:p>
            <a:pPr marL="342900" indent="-342900" fontAlgn="base">
              <a:buClr>
                <a:srgbClr val="A31E34"/>
              </a:buClr>
              <a:buFont typeface="Wingdings" pitchFamily="2" charset="2"/>
              <a:buChar char="ü"/>
            </a:pPr>
            <a:r>
              <a:rPr lang="en-AU" sz="1200" b="1" dirty="0">
                <a:solidFill>
                  <a:srgbClr val="000000"/>
                </a:solidFill>
                <a:latin typeface="Gotham Narrow Light"/>
              </a:rPr>
              <a:t>Your final video will be sent via email - 7 working days after your recording</a:t>
            </a:r>
          </a:p>
          <a:p>
            <a:pPr marL="0" indent="0" fontAlgn="base">
              <a:buClr>
                <a:srgbClr val="A31E34"/>
              </a:buClr>
              <a:buFont typeface="Wingdings" pitchFamily="2" charset="2"/>
              <a:buNone/>
            </a:pPr>
            <a:r>
              <a:rPr lang="en-AU" dirty="0"/>
              <a:t>Once you have received your completed pod, check it through thoroughly. </a:t>
            </a:r>
          </a:p>
          <a:p>
            <a:pPr marL="342900" indent="-342900" fontAlgn="base">
              <a:buClr>
                <a:srgbClr val="A31E34"/>
              </a:buClr>
              <a:buFont typeface="Wingdings" pitchFamily="2" charset="2"/>
              <a:buChar char="ü"/>
            </a:pPr>
            <a:endParaRPr lang="en-AU" sz="1200" b="1" dirty="0">
              <a:solidFill>
                <a:srgbClr val="000000"/>
              </a:solidFill>
              <a:latin typeface="Gotham Narrow Light"/>
            </a:endParaRPr>
          </a:p>
          <a:p>
            <a:pPr marL="342900" indent="-342900" fontAlgn="base">
              <a:buClr>
                <a:srgbClr val="A31E34"/>
              </a:buClr>
              <a:buFont typeface="Wingdings" pitchFamily="2" charset="2"/>
              <a:buChar char="ü"/>
            </a:pPr>
            <a:r>
              <a:rPr lang="en-AU" sz="1200" b="1" dirty="0">
                <a:solidFill>
                  <a:srgbClr val="000000"/>
                </a:solidFill>
                <a:latin typeface="Gotham Narrow Light"/>
              </a:rPr>
              <a:t>Panopto link, Panopto embed code and cloudstor link</a:t>
            </a:r>
          </a:p>
          <a:p>
            <a:pPr marL="342900" indent="-342900" fontAlgn="base">
              <a:buClr>
                <a:srgbClr val="A31E34"/>
              </a:buClr>
              <a:buFont typeface="Wingdings" pitchFamily="2" charset="2"/>
              <a:buChar char="ü"/>
            </a:pPr>
            <a:endParaRPr lang="en-AU" sz="1200" b="1" dirty="0">
              <a:solidFill>
                <a:srgbClr val="000000"/>
              </a:solidFill>
              <a:latin typeface="Gotham Narrow Light"/>
            </a:endParaRPr>
          </a:p>
          <a:p>
            <a:pPr marL="342900" indent="-342900" fontAlgn="base">
              <a:buClr>
                <a:srgbClr val="A31E34"/>
              </a:buClr>
              <a:buFont typeface="Wingdings" pitchFamily="2" charset="2"/>
              <a:buChar char="ü"/>
            </a:pPr>
            <a:r>
              <a:rPr lang="en-AU" sz="1200" b="1" dirty="0">
                <a:solidFill>
                  <a:srgbClr val="000000"/>
                </a:solidFill>
                <a:latin typeface="Gotham Narrow Light"/>
              </a:rPr>
              <a:t>Check through your video to ensure everything  is accurate </a:t>
            </a:r>
            <a:endParaRPr lang="en-AU" b="1" dirty="0">
              <a:solidFill>
                <a:srgbClr val="000000"/>
              </a:solidFill>
              <a:latin typeface="Gotham Narrow Light"/>
            </a:endParaRPr>
          </a:p>
          <a:p>
            <a:pPr marL="342900" indent="-342900" fontAlgn="base">
              <a:buClr>
                <a:srgbClr val="A31E34"/>
              </a:buClr>
              <a:buFont typeface="Wingdings" pitchFamily="2" charset="2"/>
              <a:buChar char="ü"/>
            </a:pPr>
            <a:endParaRPr lang="en-AU" sz="1200" b="1" dirty="0">
              <a:solidFill>
                <a:srgbClr val="000000"/>
              </a:solidFill>
              <a:latin typeface="Gotham Narrow Light"/>
            </a:endParaRPr>
          </a:p>
          <a:p>
            <a:pPr marL="342900" indent="-342900" fontAlgn="base">
              <a:buClr>
                <a:srgbClr val="A31E34"/>
              </a:buClr>
              <a:buFont typeface="Wingdings" pitchFamily="2" charset="2"/>
              <a:buChar char="ü"/>
            </a:pPr>
            <a:r>
              <a:rPr lang="en-AU" sz="1200" b="1" dirty="0">
                <a:solidFill>
                  <a:srgbClr val="000000"/>
                </a:solidFill>
                <a:latin typeface="Gotham Narrow Light"/>
              </a:rPr>
              <a:t>Create a local back up on your computer</a:t>
            </a:r>
            <a:endParaRPr lang="en-AU" dirty="0"/>
          </a:p>
          <a:p>
            <a:r>
              <a:rPr lang="en-AU" dirty="0"/>
              <a:t>Make a backup of this file along with your original PowerPoint file for future use and revisions.</a:t>
            </a:r>
            <a:endParaRPr lang="en-US" dirty="0"/>
          </a:p>
        </p:txBody>
      </p:sp>
      <p:sp>
        <p:nvSpPr>
          <p:cNvPr id="4" name="Slide Number Placeholder 3"/>
          <p:cNvSpPr>
            <a:spLocks noGrp="1"/>
          </p:cNvSpPr>
          <p:nvPr>
            <p:ph type="sldNum" sz="quarter" idx="5"/>
          </p:nvPr>
        </p:nvSpPr>
        <p:spPr/>
        <p:txBody>
          <a:bodyPr/>
          <a:lstStyle/>
          <a:p>
            <a:fld id="{DB0B3D88-1CE6-DA43-B589-2F3912E9598F}" type="slidenum">
              <a:rPr lang="en-US" smtClean="0"/>
              <a:t>10</a:t>
            </a:fld>
            <a:endParaRPr lang="en-US"/>
          </a:p>
        </p:txBody>
      </p:sp>
    </p:spTree>
    <p:extLst>
      <p:ext uri="{BB962C8B-B14F-4D97-AF65-F5344CB8AC3E}">
        <p14:creationId xmlns:p14="http://schemas.microsoft.com/office/powerpoint/2010/main" val="1778262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Would you like to learn more about vUWS Blackboard tools and functionalities to enhance teaching and learning experience?</a:t>
            </a:r>
          </a:p>
          <a:p>
            <a:endParaRPr lang="en-AU" dirty="0"/>
          </a:p>
          <a:p>
            <a:r>
              <a:rPr lang="en-AU" dirty="0"/>
              <a:t>Learning Futures team is now able to offer personalised one-on-one eLearning support session via a zoom appointment. If you have any vUWS related queries, a member of our eLearning support team will support you through a tailored session specific to your needs.</a:t>
            </a:r>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Links for Chat: </a:t>
            </a:r>
          </a:p>
          <a:p>
            <a:endParaRPr lang="en-AU" baseline="0" dirty="0"/>
          </a:p>
          <a:p>
            <a:r>
              <a:rPr lang="en-AU" baseline="0" dirty="0"/>
              <a:t>One on one Consultation link:</a:t>
            </a:r>
          </a:p>
          <a:p>
            <a:r>
              <a:rPr lang="en-AU" u="sng" dirty="0">
                <a:hlinkClick r:id="rId3"/>
              </a:rPr>
              <a:t>https://forms.gle/23UoDvsvSoybqHgZ6</a:t>
            </a:r>
            <a:endParaRPr lang="en-AU" dirty="0"/>
          </a:p>
          <a:p>
            <a:endParaRPr lang="en-US" dirty="0"/>
          </a:p>
        </p:txBody>
      </p:sp>
      <p:sp>
        <p:nvSpPr>
          <p:cNvPr id="4" name="Slide Number Placeholder 3"/>
          <p:cNvSpPr>
            <a:spLocks noGrp="1"/>
          </p:cNvSpPr>
          <p:nvPr>
            <p:ph type="sldNum" sz="quarter" idx="5"/>
          </p:nvPr>
        </p:nvSpPr>
        <p:spPr/>
        <p:txBody>
          <a:bodyPr/>
          <a:lstStyle/>
          <a:p>
            <a:fld id="{DB0B3D88-1CE6-DA43-B589-2F3912E9598F}" type="slidenum">
              <a:rPr lang="en-US" smtClean="0"/>
              <a:t>12</a:t>
            </a:fld>
            <a:endParaRPr lang="en-US"/>
          </a:p>
        </p:txBody>
      </p:sp>
    </p:spTree>
    <p:extLst>
      <p:ext uri="{BB962C8B-B14F-4D97-AF65-F5344CB8AC3E}">
        <p14:creationId xmlns:p14="http://schemas.microsoft.com/office/powerpoint/2010/main" val="2064771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AU" baseline="0" dirty="0"/>
          </a:p>
          <a:p>
            <a:r>
              <a:rPr lang="en-AU" baseline="0" dirty="0"/>
              <a:t>Links for Chat: </a:t>
            </a:r>
          </a:p>
          <a:p>
            <a:endParaRPr lang="en-AU" baseline="0" dirty="0"/>
          </a:p>
          <a:p>
            <a:r>
              <a:rPr lang="en-AU" baseline="0" dirty="0"/>
              <a:t>Workshop Schedule </a:t>
            </a:r>
          </a:p>
          <a:p>
            <a:r>
              <a:rPr lang="en-AU" sz="2400" kern="1200" dirty="0">
                <a:solidFill>
                  <a:schemeClr val="tx1"/>
                </a:solidFill>
                <a:latin typeface="Helvetica Neue"/>
                <a:ea typeface="Helvetica Neue"/>
                <a:cs typeface="Helvetica Neue"/>
                <a:sym typeface="Helvetica Neue"/>
                <a:hlinkClick r:id="rId3"/>
              </a:rPr>
              <a:t>https://bit.ly/2Sk7Pmh</a:t>
            </a:r>
          </a:p>
          <a:p>
            <a:endParaRPr lang="en-AU" dirty="0">
              <a:hlinkClick r:id="rId3"/>
            </a:endParaRPr>
          </a:p>
          <a:p>
            <a:r>
              <a:rPr lang="en-AU" dirty="0"/>
              <a:t>Recorded Sessions</a:t>
            </a:r>
            <a:r>
              <a:rPr lang="en-AU" baseline="0" dirty="0"/>
              <a:t> and Recourses</a:t>
            </a:r>
          </a:p>
          <a:p>
            <a:r>
              <a:rPr lang="en-AU" baseline="0" dirty="0"/>
              <a:t>https://bit.ly/3cZNGcO</a:t>
            </a:r>
          </a:p>
          <a:p>
            <a:endParaRPr lang="en-AU" baseline="0" dirty="0"/>
          </a:p>
        </p:txBody>
      </p:sp>
    </p:spTree>
    <p:extLst>
      <p:ext uri="{BB962C8B-B14F-4D97-AF65-F5344CB8AC3E}">
        <p14:creationId xmlns:p14="http://schemas.microsoft.com/office/powerpoint/2010/main" val="734927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0B3D88-1CE6-DA43-B589-2F3912E9598F}" type="slidenum">
              <a:rPr lang="en-US" smtClean="0"/>
              <a:t>14</a:t>
            </a:fld>
            <a:endParaRPr lang="en-US"/>
          </a:p>
        </p:txBody>
      </p:sp>
    </p:spTree>
    <p:extLst>
      <p:ext uri="{BB962C8B-B14F-4D97-AF65-F5344CB8AC3E}">
        <p14:creationId xmlns:p14="http://schemas.microsoft.com/office/powerpoint/2010/main" val="373591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a:solidFill>
                  <a:schemeClr val="tx1"/>
                </a:solidFill>
                <a:effectLst/>
                <a:latin typeface="+mn-lt"/>
                <a:ea typeface="+mn-ea"/>
                <a:cs typeface="+mn-cs"/>
              </a:rPr>
              <a:t>Friendly URL:</a:t>
            </a:r>
          </a:p>
          <a:p>
            <a:r>
              <a:rPr lang="en-AU" sz="1200" b="0" i="0" kern="1200" dirty="0">
                <a:solidFill>
                  <a:schemeClr val="tx1"/>
                </a:solidFill>
                <a:effectLst/>
                <a:latin typeface="+mn-lt"/>
                <a:ea typeface="+mn-ea"/>
                <a:cs typeface="+mn-cs"/>
              </a:rPr>
              <a:t>https://</a:t>
            </a:r>
            <a:r>
              <a:rPr lang="en-AU" sz="1200" b="0" i="0" kern="1200" dirty="0" err="1">
                <a:solidFill>
                  <a:schemeClr val="tx1"/>
                </a:solidFill>
                <a:effectLst/>
                <a:latin typeface="+mn-lt"/>
                <a:ea typeface="+mn-ea"/>
                <a:cs typeface="+mn-cs"/>
              </a:rPr>
              <a:t>bit.ly</a:t>
            </a:r>
            <a:r>
              <a:rPr lang="en-AU" sz="1200" b="0" i="0" kern="1200" dirty="0">
                <a:solidFill>
                  <a:schemeClr val="tx1"/>
                </a:solidFill>
                <a:effectLst/>
                <a:latin typeface="+mn-lt"/>
                <a:ea typeface="+mn-ea"/>
                <a:cs typeface="+mn-cs"/>
              </a:rPr>
              <a:t>/2YlU2Q1</a:t>
            </a:r>
          </a:p>
          <a:p>
            <a:r>
              <a:rPr lang="en-AU" sz="1200" b="0" i="0" kern="1200" dirty="0">
                <a:solidFill>
                  <a:schemeClr val="tx1"/>
                </a:solidFill>
                <a:effectLst/>
                <a:latin typeface="+mn-lt"/>
                <a:ea typeface="+mn-ea"/>
                <a:cs typeface="+mn-cs"/>
              </a:rPr>
              <a:t> </a:t>
            </a:r>
          </a:p>
          <a:p>
            <a:r>
              <a:rPr lang="en-AU" sz="1200" b="0" i="0" kern="1200" dirty="0">
                <a:solidFill>
                  <a:schemeClr val="tx1"/>
                </a:solidFill>
                <a:effectLst/>
                <a:latin typeface="+mn-lt"/>
                <a:ea typeface="+mn-ea"/>
                <a:cs typeface="+mn-cs"/>
              </a:rPr>
              <a:t> </a:t>
            </a:r>
          </a:p>
          <a:p>
            <a:r>
              <a:rPr lang="en-AU" sz="1200" b="0" i="0" kern="1200" dirty="0">
                <a:solidFill>
                  <a:schemeClr val="tx1"/>
                </a:solidFill>
                <a:effectLst/>
                <a:latin typeface="+mn-lt"/>
                <a:ea typeface="+mn-ea"/>
                <a:cs typeface="+mn-cs"/>
              </a:rPr>
              <a:t>Full URL:</a:t>
            </a:r>
          </a:p>
          <a:p>
            <a:r>
              <a:rPr lang="en-AU" sz="1200" b="0" i="0" kern="1200" dirty="0">
                <a:solidFill>
                  <a:schemeClr val="tx1"/>
                </a:solidFill>
                <a:effectLst/>
                <a:latin typeface="+mn-lt"/>
                <a:ea typeface="+mn-ea"/>
                <a:cs typeface="+mn-cs"/>
                <a:hlinkClick r:id="rId3" tooltip="https://docs.google.com/forms/d/15n0gq0jb8igmn7svdo0i2vlbeg6qwiixrvemzuntkoo/viewform?ts=5e81804a&amp;edit_requested=true"/>
              </a:rPr>
              <a:t>https://docs.google.com/forms/d/15N0gQ0jB8igmN7svdO0i2VlbEg6qwIiXRVEmZUNtkoo/viewform?ts=5e81804a&amp;edit_requested=true</a:t>
            </a:r>
            <a:endParaRPr lang="en-AU"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B0B3D88-1CE6-DA43-B589-2F3912E9598F}" type="slidenum">
              <a:rPr lang="en-US" smtClean="0"/>
              <a:t>15</a:t>
            </a:fld>
            <a:endParaRPr lang="en-US"/>
          </a:p>
        </p:txBody>
      </p:sp>
    </p:spTree>
    <p:extLst>
      <p:ext uri="{BB962C8B-B14F-4D97-AF65-F5344CB8AC3E}">
        <p14:creationId xmlns:p14="http://schemas.microsoft.com/office/powerpoint/2010/main" val="39249451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r>
              <a:rPr lang="en-AU" baseline="0" dirty="0"/>
              <a:t>Links for Chat: </a:t>
            </a:r>
          </a:p>
          <a:p>
            <a:endParaRPr lang="en-AU" baseline="0" dirty="0"/>
          </a:p>
          <a:p>
            <a:r>
              <a:rPr lang="en-AU" baseline="0" dirty="0"/>
              <a:t>Workshop Schedule </a:t>
            </a:r>
          </a:p>
          <a:p>
            <a:r>
              <a:rPr lang="en-AU" sz="2400" kern="1200" dirty="0">
                <a:solidFill>
                  <a:schemeClr val="tx1"/>
                </a:solidFill>
                <a:latin typeface="Helvetica Neue"/>
                <a:ea typeface="Helvetica Neue"/>
                <a:cs typeface="Helvetica Neue"/>
                <a:sym typeface="Helvetica Neue"/>
                <a:hlinkClick r:id="rId3"/>
              </a:rPr>
              <a:t>https://bit.ly/2Sk7Pmh</a:t>
            </a:r>
          </a:p>
          <a:p>
            <a:endParaRPr lang="en-AU" dirty="0">
              <a:hlinkClick r:id="rId3"/>
            </a:endParaRPr>
          </a:p>
          <a:p>
            <a:r>
              <a:rPr lang="en-AU" dirty="0"/>
              <a:t>Recorded Sessions</a:t>
            </a:r>
            <a:r>
              <a:rPr lang="en-AU" baseline="0" dirty="0"/>
              <a:t> and Recourses</a:t>
            </a:r>
          </a:p>
          <a:p>
            <a:r>
              <a:rPr lang="en-AU" baseline="0" dirty="0"/>
              <a:t>https://bit.ly/3cZNGcO</a:t>
            </a:r>
          </a:p>
          <a:p>
            <a:endParaRPr lang="en-AU" baseline="0" dirty="0"/>
          </a:p>
          <a:p>
            <a:r>
              <a:rPr lang="en-AU" baseline="0" dirty="0"/>
              <a:t>Feedback link:</a:t>
            </a:r>
          </a:p>
          <a:p>
            <a:r>
              <a:rPr lang="en-AU" baseline="0" dirty="0"/>
              <a:t>https://</a:t>
            </a:r>
            <a:r>
              <a:rPr lang="en-AU" baseline="0" dirty="0" err="1"/>
              <a:t>bit.ly</a:t>
            </a:r>
            <a:r>
              <a:rPr lang="en-AU" baseline="0" dirty="0"/>
              <a:t>/2YlU2Q1</a:t>
            </a:r>
          </a:p>
        </p:txBody>
      </p:sp>
    </p:spTree>
    <p:extLst>
      <p:ext uri="{BB962C8B-B14F-4D97-AF65-F5344CB8AC3E}">
        <p14:creationId xmlns:p14="http://schemas.microsoft.com/office/powerpoint/2010/main" val="23834993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r>
              <a:rPr lang="en-AU" baseline="0" dirty="0"/>
              <a:t>Links for Chat: </a:t>
            </a:r>
          </a:p>
          <a:p>
            <a:endParaRPr lang="en-AU" baseline="0" dirty="0"/>
          </a:p>
          <a:p>
            <a:r>
              <a:rPr lang="en-AU" baseline="0" dirty="0"/>
              <a:t>Workshop Schedule </a:t>
            </a:r>
          </a:p>
          <a:p>
            <a:r>
              <a:rPr lang="en-AU" sz="2400" kern="1200" dirty="0">
                <a:solidFill>
                  <a:schemeClr val="tx1"/>
                </a:solidFill>
                <a:latin typeface="Helvetica Neue"/>
                <a:ea typeface="Helvetica Neue"/>
                <a:cs typeface="Helvetica Neue"/>
                <a:sym typeface="Helvetica Neue"/>
                <a:hlinkClick r:id="rId3"/>
              </a:rPr>
              <a:t>https://bit.ly/2Sk7Pmh</a:t>
            </a:r>
          </a:p>
          <a:p>
            <a:endParaRPr lang="en-AU" dirty="0">
              <a:hlinkClick r:id="rId3"/>
            </a:endParaRPr>
          </a:p>
          <a:p>
            <a:r>
              <a:rPr lang="en-AU" dirty="0"/>
              <a:t>Recorded Sessions</a:t>
            </a:r>
            <a:r>
              <a:rPr lang="en-AU" baseline="0" dirty="0"/>
              <a:t> and Recourses</a:t>
            </a:r>
          </a:p>
          <a:p>
            <a:r>
              <a:rPr lang="en-AU" baseline="0" dirty="0"/>
              <a:t>https://bit.ly/3cZNGcO</a:t>
            </a:r>
          </a:p>
        </p:txBody>
      </p:sp>
    </p:spTree>
    <p:extLst>
      <p:ext uri="{BB962C8B-B14F-4D97-AF65-F5344CB8AC3E}">
        <p14:creationId xmlns:p14="http://schemas.microsoft.com/office/powerpoint/2010/main" val="3205259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Thank you for your time</a:t>
            </a:r>
          </a:p>
          <a:p>
            <a:endParaRPr lang="en-US" dirty="0"/>
          </a:p>
        </p:txBody>
      </p:sp>
      <p:sp>
        <p:nvSpPr>
          <p:cNvPr id="4" name="Slide Number Placeholder 3"/>
          <p:cNvSpPr>
            <a:spLocks noGrp="1"/>
          </p:cNvSpPr>
          <p:nvPr>
            <p:ph type="sldNum" sz="quarter" idx="5"/>
          </p:nvPr>
        </p:nvSpPr>
        <p:spPr/>
        <p:txBody>
          <a:bodyPr/>
          <a:lstStyle/>
          <a:p>
            <a:fld id="{A35E53EB-F8DD-4B10-99BA-F5F230C0F29F}" type="slidenum">
              <a:rPr lang="en-AU" smtClean="0"/>
              <a:t>18</a:t>
            </a:fld>
            <a:endParaRPr lang="en-AU"/>
          </a:p>
        </p:txBody>
      </p:sp>
    </p:spTree>
    <p:extLst>
      <p:ext uri="{BB962C8B-B14F-4D97-AF65-F5344CB8AC3E}">
        <p14:creationId xmlns:p14="http://schemas.microsoft.com/office/powerpoint/2010/main" val="3088358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ea typeface="+mn-ea"/>
                <a:cs typeface="+mn-cs"/>
              </a:rPr>
              <a:t>Intro to WOS</a:t>
            </a:r>
            <a:endParaRPr lang="en-US" dirty="0"/>
          </a:p>
        </p:txBody>
      </p:sp>
      <p:sp>
        <p:nvSpPr>
          <p:cNvPr id="4" name="Slide Number Placeholder 3"/>
          <p:cNvSpPr>
            <a:spLocks noGrp="1"/>
          </p:cNvSpPr>
          <p:nvPr>
            <p:ph type="sldNum" sz="quarter" idx="5"/>
          </p:nvPr>
        </p:nvSpPr>
        <p:spPr/>
        <p:txBody>
          <a:bodyPr/>
          <a:lstStyle/>
          <a:p>
            <a:fld id="{DB0B3D88-1CE6-DA43-B589-2F3912E9598F}" type="slidenum">
              <a:rPr lang="en-US" smtClean="0"/>
              <a:t>2</a:t>
            </a:fld>
            <a:endParaRPr lang="en-US"/>
          </a:p>
        </p:txBody>
      </p:sp>
    </p:spTree>
    <p:extLst>
      <p:ext uri="{BB962C8B-B14F-4D97-AF65-F5344CB8AC3E}">
        <p14:creationId xmlns:p14="http://schemas.microsoft.com/office/powerpoint/2010/main" val="1598164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fontAlgn="base">
              <a:buFont typeface="Arial" panose="020B0604020202020204" pitchFamily="34" charset="0"/>
              <a:buChar char="•"/>
            </a:pPr>
            <a:r>
              <a:rPr lang="en-AU" sz="1200" b="0" dirty="0">
                <a:solidFill>
                  <a:srgbClr val="000000"/>
                </a:solidFill>
                <a:latin typeface="Gotham Narrow Light"/>
              </a:rPr>
              <a:t>What is WOS?</a:t>
            </a:r>
          </a:p>
          <a:p>
            <a:pPr marL="285750" indent="-285750" fontAlgn="base">
              <a:buFont typeface="Arial" panose="020B0604020202020204" pitchFamily="34" charset="0"/>
              <a:buChar char="•"/>
            </a:pPr>
            <a:endParaRPr lang="en-US" sz="1200" b="0" dirty="0">
              <a:solidFill>
                <a:srgbClr val="000000"/>
              </a:solidFill>
              <a:latin typeface="Gotham Narrow Light"/>
            </a:endParaRPr>
          </a:p>
          <a:p>
            <a:pPr marL="285750" indent="-285750" fontAlgn="base">
              <a:buFont typeface="Arial" panose="020B0604020202020204" pitchFamily="34" charset="0"/>
              <a:buChar char="•"/>
            </a:pPr>
            <a:r>
              <a:rPr lang="en-AU" sz="1200" b="0" dirty="0">
                <a:solidFill>
                  <a:srgbClr val="000000"/>
                </a:solidFill>
                <a:latin typeface="Gotham Narrow Light"/>
              </a:rPr>
              <a:t>How to book a WOS recording</a:t>
            </a:r>
          </a:p>
          <a:p>
            <a:pPr marL="285750" indent="-285750" fontAlgn="base">
              <a:buFont typeface="Arial" panose="020B0604020202020204" pitchFamily="34" charset="0"/>
              <a:buChar char="•"/>
            </a:pPr>
            <a:endParaRPr lang="en-US" sz="1200" b="0" dirty="0">
              <a:solidFill>
                <a:srgbClr val="000000"/>
              </a:solidFill>
              <a:latin typeface="Gotham Narrow Light"/>
            </a:endParaRPr>
          </a:p>
          <a:p>
            <a:pPr marL="285750" indent="-285750" fontAlgn="base">
              <a:buFont typeface="Arial" panose="020B0604020202020204" pitchFamily="34" charset="0"/>
              <a:buChar char="•"/>
            </a:pPr>
            <a:r>
              <a:rPr lang="en-AU" sz="1200" b="0" dirty="0">
                <a:solidFill>
                  <a:srgbClr val="000000"/>
                </a:solidFill>
                <a:latin typeface="Gotham Narrow Light"/>
              </a:rPr>
              <a:t>The booking process</a:t>
            </a:r>
          </a:p>
          <a:p>
            <a:pPr marL="285750" indent="-285750" fontAlgn="base">
              <a:buFont typeface="Arial" panose="020B0604020202020204" pitchFamily="34" charset="0"/>
              <a:buChar char="•"/>
            </a:pPr>
            <a:endParaRPr lang="en-AU" sz="1200" b="0" dirty="0">
              <a:solidFill>
                <a:srgbClr val="000000"/>
              </a:solidFill>
              <a:latin typeface="Gotham Narrow Light"/>
            </a:endParaRPr>
          </a:p>
          <a:p>
            <a:pPr marL="285750" indent="-285750" fontAlgn="base">
              <a:buFont typeface="Arial" panose="020B0604020202020204" pitchFamily="34" charset="0"/>
              <a:buChar char="•"/>
            </a:pPr>
            <a:r>
              <a:rPr lang="en-AU" sz="1200" b="0" dirty="0">
                <a:solidFill>
                  <a:srgbClr val="000000"/>
                </a:solidFill>
                <a:latin typeface="Gotham Narrow Light"/>
              </a:rPr>
              <a:t>Preparing for your WOS recording</a:t>
            </a:r>
            <a:endParaRPr lang="en-US" sz="1200" b="0" dirty="0">
              <a:solidFill>
                <a:srgbClr val="000000"/>
              </a:solidFill>
              <a:latin typeface="Gotham Narrow Light"/>
            </a:endParaRPr>
          </a:p>
          <a:p>
            <a:pPr marL="285750" indent="-285750" fontAlgn="base">
              <a:buFont typeface="Arial" panose="020B0604020202020204" pitchFamily="34" charset="0"/>
              <a:buChar char="•"/>
            </a:pPr>
            <a:endParaRPr lang="en-US" sz="1200" b="0" dirty="0">
              <a:solidFill>
                <a:srgbClr val="000000"/>
              </a:solidFill>
              <a:latin typeface="Gotham Narrow Light"/>
            </a:endParaRPr>
          </a:p>
          <a:p>
            <a:pPr marL="285750" indent="-285750" fontAlgn="base">
              <a:buFont typeface="Arial" panose="020B0604020202020204" pitchFamily="34" charset="0"/>
              <a:buChar char="•"/>
            </a:pPr>
            <a:r>
              <a:rPr lang="en-AU" sz="1200" b="0" dirty="0">
                <a:solidFill>
                  <a:srgbClr val="000000"/>
                </a:solidFill>
                <a:latin typeface="Gotham Narrow Light"/>
              </a:rPr>
              <a:t>What to expect during your recording</a:t>
            </a:r>
          </a:p>
          <a:p>
            <a:pPr marL="285750" indent="-285750" fontAlgn="base">
              <a:buFont typeface="Arial" panose="020B0604020202020204" pitchFamily="34" charset="0"/>
              <a:buChar char="•"/>
            </a:pPr>
            <a:endParaRPr lang="en-AU" sz="1200" b="0" dirty="0">
              <a:solidFill>
                <a:srgbClr val="000000"/>
              </a:solidFill>
              <a:latin typeface="Gotham Narrow Light"/>
            </a:endParaRPr>
          </a:p>
          <a:p>
            <a:pPr marL="285750" indent="-285750" fontAlgn="base">
              <a:buFont typeface="Arial" panose="020B0604020202020204" pitchFamily="34" charset="0"/>
              <a:buChar char="•"/>
            </a:pPr>
            <a:r>
              <a:rPr lang="en-US" sz="1200" b="0" dirty="0">
                <a:solidFill>
                  <a:srgbClr val="000000"/>
                </a:solidFill>
                <a:latin typeface="Gotham Narrow Light"/>
              </a:rPr>
              <a:t>What to expect after your recording</a:t>
            </a:r>
          </a:p>
          <a:p>
            <a:endParaRPr lang="en-US" dirty="0"/>
          </a:p>
        </p:txBody>
      </p:sp>
      <p:sp>
        <p:nvSpPr>
          <p:cNvPr id="4" name="Slide Number Placeholder 3"/>
          <p:cNvSpPr>
            <a:spLocks noGrp="1"/>
          </p:cNvSpPr>
          <p:nvPr>
            <p:ph type="sldNum" sz="quarter" idx="5"/>
          </p:nvPr>
        </p:nvSpPr>
        <p:spPr/>
        <p:txBody>
          <a:bodyPr/>
          <a:lstStyle/>
          <a:p>
            <a:fld id="{DB0B3D88-1CE6-DA43-B589-2F3912E9598F}" type="slidenum">
              <a:rPr lang="en-US" smtClean="0"/>
              <a:t>3</a:t>
            </a:fld>
            <a:endParaRPr lang="en-US"/>
          </a:p>
        </p:txBody>
      </p:sp>
    </p:spTree>
    <p:extLst>
      <p:ext uri="{BB962C8B-B14F-4D97-AF65-F5344CB8AC3E}">
        <p14:creationId xmlns:p14="http://schemas.microsoft.com/office/powerpoint/2010/main" val="3071921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fontAlgn="t">
              <a:lnSpc>
                <a:spcPct val="150000"/>
              </a:lnSpc>
              <a:buFont typeface="Arial" panose="020B0604020202020204" pitchFamily="34" charset="0"/>
              <a:buChar char="•"/>
            </a:pPr>
            <a:r>
              <a:rPr lang="en-AU" sz="1200" b="0" dirty="0">
                <a:solidFill>
                  <a:srgbClr val="000000"/>
                </a:solidFill>
                <a:latin typeface="Gotham Narrow Light"/>
              </a:rPr>
              <a:t>Western One Stop Studio is a custom-built lecture pod capture system designed to assist you to make short and simple, high quality lecture pods. It’s been designed in-house, here at Western Sydney by our Learning Futures team.</a:t>
            </a:r>
          </a:p>
          <a:p>
            <a:pPr marL="285750" indent="-285750" fontAlgn="t">
              <a:lnSpc>
                <a:spcPct val="150000"/>
              </a:lnSpc>
              <a:buFont typeface="Arial" panose="020B0604020202020204" pitchFamily="34" charset="0"/>
              <a:buChar char="•"/>
            </a:pPr>
            <a:r>
              <a:rPr lang="en-AU" sz="1200" b="0" dirty="0">
                <a:solidFill>
                  <a:srgbClr val="000000"/>
                </a:solidFill>
                <a:latin typeface="Gotham Narrow Light"/>
              </a:rPr>
              <a:t>All you’ll need is your PowerPoint presentation on a USB and yourself, ready to record</a:t>
            </a:r>
          </a:p>
          <a:p>
            <a:pPr marL="285750" marR="0" lvl="0" indent="-285750" algn="l" defTabSz="914400" rtl="0" eaLnBrk="1" fontAlgn="t" latinLnBrk="0" hangingPunct="1">
              <a:lnSpc>
                <a:spcPct val="150000"/>
              </a:lnSpc>
              <a:spcBef>
                <a:spcPts val="0"/>
              </a:spcBef>
              <a:spcAft>
                <a:spcPts val="0"/>
              </a:spcAft>
              <a:buClrTx/>
              <a:buSzTx/>
              <a:buFont typeface="Arial" panose="020B0604020202020204" pitchFamily="34" charset="0"/>
              <a:buChar char="•"/>
              <a:tabLst/>
              <a:defRPr/>
            </a:pPr>
            <a:r>
              <a:rPr lang="en-AU" sz="1200" b="0" dirty="0">
                <a:solidFill>
                  <a:srgbClr val="000000"/>
                </a:solidFill>
                <a:latin typeface="Gotham Narrow Light"/>
              </a:rPr>
              <a:t>Kingswood and Parramatta South locations open – Milperra, Campbelltown, Parramatta City &amp; Liverpool are currently closed due to no staff capacity to run these locations. </a:t>
            </a:r>
          </a:p>
          <a:p>
            <a:pPr marL="285750" indent="-285750" fontAlgn="t">
              <a:lnSpc>
                <a:spcPct val="150000"/>
              </a:lnSpc>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fld id="{DB0B3D88-1CE6-DA43-B589-2F3912E9598F}" type="slidenum">
              <a:rPr lang="en-US" smtClean="0"/>
              <a:t>4</a:t>
            </a:fld>
            <a:endParaRPr lang="en-US"/>
          </a:p>
        </p:txBody>
      </p:sp>
    </p:spTree>
    <p:extLst>
      <p:ext uri="{BB962C8B-B14F-4D97-AF65-F5344CB8AC3E}">
        <p14:creationId xmlns:p14="http://schemas.microsoft.com/office/powerpoint/2010/main" val="143301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t">
              <a:lnSpc>
                <a:spcPct val="150000"/>
              </a:lnSpc>
              <a:buFont typeface="Arial" panose="020B0604020202020204" pitchFamily="34" charset="0"/>
              <a:buNone/>
            </a:pPr>
            <a:r>
              <a:rPr lang="en-AU" sz="1200" b="0" dirty="0">
                <a:solidFill>
                  <a:srgbClr val="000000"/>
                </a:solidFill>
                <a:latin typeface="Gotham Narrow Light"/>
              </a:rPr>
              <a:t>Play video</a:t>
            </a:r>
          </a:p>
          <a:p>
            <a:endParaRPr lang="en-US" dirty="0"/>
          </a:p>
        </p:txBody>
      </p:sp>
      <p:sp>
        <p:nvSpPr>
          <p:cNvPr id="4" name="Slide Number Placeholder 3"/>
          <p:cNvSpPr>
            <a:spLocks noGrp="1"/>
          </p:cNvSpPr>
          <p:nvPr>
            <p:ph type="sldNum" sz="quarter" idx="5"/>
          </p:nvPr>
        </p:nvSpPr>
        <p:spPr/>
        <p:txBody>
          <a:bodyPr/>
          <a:lstStyle/>
          <a:p>
            <a:fld id="{DB0B3D88-1CE6-DA43-B589-2F3912E9598F}" type="slidenum">
              <a:rPr lang="en-US" smtClean="0"/>
              <a:t>5</a:t>
            </a:fld>
            <a:endParaRPr lang="en-US"/>
          </a:p>
        </p:txBody>
      </p:sp>
    </p:spTree>
    <p:extLst>
      <p:ext uri="{BB962C8B-B14F-4D97-AF65-F5344CB8AC3E}">
        <p14:creationId xmlns:p14="http://schemas.microsoft.com/office/powerpoint/2010/main" val="1805118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solidFill>
                  <a:srgbClr val="000000"/>
                </a:solidFill>
                <a:latin typeface="Gotham Narrow Light"/>
              </a:rPr>
              <a:t>How to book a WOS recording</a:t>
            </a:r>
          </a:p>
          <a:p>
            <a:endParaRPr lang="en-US" dirty="0"/>
          </a:p>
          <a:p>
            <a:endParaRPr lang="en-US" dirty="0"/>
          </a:p>
          <a:p>
            <a:r>
              <a:rPr lang="en-US" b="0" dirty="0"/>
              <a:t>Go to booking site and show how to submit a booking.</a:t>
            </a:r>
          </a:p>
          <a:p>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0" dirty="0">
                <a:solidFill>
                  <a:srgbClr val="000000"/>
                </a:solidFill>
                <a:latin typeface="Gotham Narrow Light"/>
                <a:hlinkClick r:id="rId3">
                  <a:extLst>
                    <a:ext uri="{A12FA001-AC4F-418D-AE19-62706E023703}">
                      <ahyp:hlinkClr xmlns:ahyp="http://schemas.microsoft.com/office/drawing/2018/hyperlinkcolor" val="tx"/>
                    </a:ext>
                  </a:extLst>
                </a:hlinkClick>
              </a:rPr>
              <a:t>https://lf.westernsydney.edu.au/wos/</a:t>
            </a:r>
            <a:endParaRPr lang="en-AU" b="0" dirty="0">
              <a:solidFill>
                <a:srgbClr val="000000"/>
              </a:solidFill>
              <a:latin typeface="Gotham Narrow Light"/>
            </a:endParaRPr>
          </a:p>
          <a:p>
            <a:endParaRPr lang="en-US" b="0" dirty="0"/>
          </a:p>
        </p:txBody>
      </p:sp>
      <p:sp>
        <p:nvSpPr>
          <p:cNvPr id="4" name="Slide Number Placeholder 3"/>
          <p:cNvSpPr>
            <a:spLocks noGrp="1"/>
          </p:cNvSpPr>
          <p:nvPr>
            <p:ph type="sldNum" sz="quarter" idx="5"/>
          </p:nvPr>
        </p:nvSpPr>
        <p:spPr/>
        <p:txBody>
          <a:bodyPr/>
          <a:lstStyle/>
          <a:p>
            <a:fld id="{DB0B3D88-1CE6-DA43-B589-2F3912E9598F}" type="slidenum">
              <a:rPr lang="en-US" smtClean="0"/>
              <a:t>6</a:t>
            </a:fld>
            <a:endParaRPr lang="en-US"/>
          </a:p>
        </p:txBody>
      </p:sp>
    </p:spTree>
    <p:extLst>
      <p:ext uri="{BB962C8B-B14F-4D97-AF65-F5344CB8AC3E}">
        <p14:creationId xmlns:p14="http://schemas.microsoft.com/office/powerpoint/2010/main" val="2048115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fontAlgn="base">
              <a:buFont typeface="Arial" panose="020B0604020202020204" pitchFamily="34" charset="0"/>
              <a:buChar char="•"/>
            </a:pPr>
            <a:r>
              <a:rPr lang="en-GB" sz="1200" b="0" dirty="0">
                <a:solidFill>
                  <a:srgbClr val="000000"/>
                </a:solidFill>
                <a:latin typeface="Gotham Narrow Light"/>
              </a:rPr>
              <a:t>Once you have submitted your booking you will receive an email saying your request is submitted. The system will reject your request automatically if there is an error. You will receive a ‘rejected email’ which means you will need to re-submit your request.</a:t>
            </a:r>
          </a:p>
          <a:p>
            <a:pPr marL="285750" indent="-285750" fontAlgn="base">
              <a:buFont typeface="Arial" panose="020B0604020202020204" pitchFamily="34" charset="0"/>
              <a:buChar char="•"/>
            </a:pPr>
            <a:endParaRPr lang="en-GB" sz="1200" b="0" dirty="0">
              <a:solidFill>
                <a:srgbClr val="000000"/>
              </a:solidFill>
              <a:latin typeface="Gotham Narrow Light"/>
            </a:endParaRPr>
          </a:p>
          <a:p>
            <a:pPr marL="285750" indent="-285750" fontAlgn="base">
              <a:buFont typeface="Arial" panose="020B0604020202020204" pitchFamily="34" charset="0"/>
              <a:buChar char="•"/>
            </a:pPr>
            <a:r>
              <a:rPr lang="en-GB" sz="1200" b="0" dirty="0">
                <a:solidFill>
                  <a:srgbClr val="000000"/>
                </a:solidFill>
                <a:latin typeface="Gotham Narrow Light"/>
              </a:rPr>
              <a:t>Reasons for rejection could include: </a:t>
            </a:r>
          </a:p>
          <a:p>
            <a:pPr marL="342900" indent="-342900" fontAlgn="base">
              <a:buFont typeface="Courier New" panose="02070309020205020404" pitchFamily="49" charset="0"/>
              <a:buChar char="o"/>
            </a:pPr>
            <a:r>
              <a:rPr lang="en-GB" sz="1200" b="0" dirty="0">
                <a:solidFill>
                  <a:srgbClr val="000000"/>
                </a:solidFill>
                <a:latin typeface="Gotham Narrow Light"/>
              </a:rPr>
              <a:t>time or date selected not available, not booking with a WSU email address, or you already have a booking for that day (1 booking per person per day)</a:t>
            </a:r>
          </a:p>
          <a:p>
            <a:pPr fontAlgn="base"/>
            <a:endParaRPr lang="en-GB" sz="1200" b="0" dirty="0">
              <a:solidFill>
                <a:srgbClr val="000000"/>
              </a:solidFill>
              <a:latin typeface="Gotham Narrow Light"/>
            </a:endParaRPr>
          </a:p>
          <a:p>
            <a:pPr marL="285750" indent="-285750" fontAlgn="base">
              <a:buFont typeface="Arial" panose="020B0604020202020204" pitchFamily="34" charset="0"/>
              <a:buChar char="•"/>
            </a:pPr>
            <a:r>
              <a:rPr lang="en-GB" sz="1200" b="0" dirty="0">
                <a:solidFill>
                  <a:srgbClr val="000000"/>
                </a:solidFill>
                <a:latin typeface="Gotham Narrow Light"/>
              </a:rPr>
              <a:t>Once the request is received a WOS team member will cross check your request and confirm. </a:t>
            </a:r>
          </a:p>
          <a:p>
            <a:pPr marL="285750" indent="-285750" fontAlgn="base">
              <a:buFont typeface="Arial" panose="020B0604020202020204" pitchFamily="34" charset="0"/>
              <a:buChar char="•"/>
            </a:pPr>
            <a:endParaRPr lang="en-GB" sz="1200" b="0" dirty="0">
              <a:solidFill>
                <a:srgbClr val="000000"/>
              </a:solidFill>
              <a:latin typeface="Gotham Narrow Light"/>
            </a:endParaRPr>
          </a:p>
          <a:p>
            <a:pPr marL="285750" indent="-285750" fontAlgn="base">
              <a:buFont typeface="Arial" panose="020B0604020202020204" pitchFamily="34" charset="0"/>
              <a:buChar char="•"/>
            </a:pPr>
            <a:r>
              <a:rPr lang="en-GB" sz="1200" b="0" dirty="0">
                <a:solidFill>
                  <a:srgbClr val="000000"/>
                </a:solidFill>
                <a:latin typeface="Gotham Narrow Light"/>
              </a:rPr>
              <a:t>Once confirmed you will receive 2 emails – One confirming your booking which includes important information and one with COVID-19 updates and reminders.</a:t>
            </a:r>
          </a:p>
          <a:p>
            <a:pPr marL="285750" indent="-285750" fontAlgn="base">
              <a:buFont typeface="Arial" panose="020B0604020202020204" pitchFamily="34" charset="0"/>
              <a:buChar char="•"/>
            </a:pPr>
            <a:endParaRPr lang="en-GB" sz="1200" b="0" dirty="0">
              <a:solidFill>
                <a:srgbClr val="000000"/>
              </a:solidFill>
              <a:latin typeface="Gotham Narrow Light"/>
            </a:endParaRPr>
          </a:p>
          <a:p>
            <a:pPr marL="285750" indent="-285750" fontAlgn="base">
              <a:buFont typeface="Arial" panose="020B0604020202020204" pitchFamily="34" charset="0"/>
              <a:buChar char="•"/>
            </a:pPr>
            <a:r>
              <a:rPr lang="en-GB" sz="1200" b="0" dirty="0">
                <a:solidFill>
                  <a:srgbClr val="000000"/>
                </a:solidFill>
                <a:latin typeface="Gotham Narrow Light"/>
              </a:rPr>
              <a:t>If you need to cancel your booking you can click the ‘cancel this booking’ link in your confirmation email or email </a:t>
            </a:r>
            <a:r>
              <a:rPr lang="en-GB" sz="1200" b="0" dirty="0">
                <a:solidFill>
                  <a:srgbClr val="000000"/>
                </a:solidFill>
                <a:latin typeface="Gotham Narrow Light"/>
                <a:hlinkClick r:id="rId3"/>
              </a:rPr>
              <a:t>elearning@westernsydney.edu.au</a:t>
            </a:r>
            <a:r>
              <a:rPr lang="en-GB" sz="1200" b="0" dirty="0">
                <a:solidFill>
                  <a:srgbClr val="000000"/>
                </a:solidFill>
                <a:latin typeface="Gotham Narrow Light"/>
              </a:rPr>
              <a:t>, please do this as earliest as possible. We will then send through an email to confirm the reason for your cancellation for reporting purposes. </a:t>
            </a:r>
          </a:p>
          <a:p>
            <a:endParaRPr lang="en-US" dirty="0"/>
          </a:p>
          <a:p>
            <a:endParaRPr lang="en-US" dirty="0"/>
          </a:p>
          <a:p>
            <a:r>
              <a:rPr lang="en-US" dirty="0"/>
              <a:t>Do not forward on confirmation emails to multiple people – anyone with the cancellation link can cancel on your behalf</a:t>
            </a:r>
          </a:p>
          <a:p>
            <a:endParaRPr lang="en-US" dirty="0"/>
          </a:p>
          <a:p>
            <a:r>
              <a:rPr lang="en-US" dirty="0"/>
              <a:t>Confirmations emails should be read to confirm details of your booking.</a:t>
            </a:r>
          </a:p>
          <a:p>
            <a:endParaRPr lang="en-US" dirty="0"/>
          </a:p>
          <a:p>
            <a:r>
              <a:rPr lang="en-US" dirty="0"/>
              <a:t>If you need to re-schedule or clarification on anything, just email </a:t>
            </a:r>
            <a:r>
              <a:rPr lang="en-US" dirty="0" err="1"/>
              <a:t>elearning@westernsydney.edu.au</a:t>
            </a:r>
            <a:r>
              <a:rPr lang="en-US" dirty="0"/>
              <a:t> and we’ll be able to answer your query. </a:t>
            </a:r>
          </a:p>
        </p:txBody>
      </p:sp>
      <p:sp>
        <p:nvSpPr>
          <p:cNvPr id="4" name="Slide Number Placeholder 3"/>
          <p:cNvSpPr>
            <a:spLocks noGrp="1"/>
          </p:cNvSpPr>
          <p:nvPr>
            <p:ph type="sldNum" sz="quarter" idx="5"/>
          </p:nvPr>
        </p:nvSpPr>
        <p:spPr/>
        <p:txBody>
          <a:bodyPr/>
          <a:lstStyle/>
          <a:p>
            <a:fld id="{DB0B3D88-1CE6-DA43-B589-2F3912E9598F}" type="slidenum">
              <a:rPr lang="en-US" smtClean="0"/>
              <a:t>7</a:t>
            </a:fld>
            <a:endParaRPr lang="en-US"/>
          </a:p>
        </p:txBody>
      </p:sp>
    </p:spTree>
    <p:extLst>
      <p:ext uri="{BB962C8B-B14F-4D97-AF65-F5344CB8AC3E}">
        <p14:creationId xmlns:p14="http://schemas.microsoft.com/office/powerpoint/2010/main" val="1102889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latin typeface="Gotham Narrow Bold" pitchFamily="50" charset="0"/>
              </a:rPr>
              <a:t>PREPARING FOR YOUR WOS BOOKING</a:t>
            </a:r>
          </a:p>
          <a:p>
            <a:endParaRPr lang="en-US" dirty="0"/>
          </a:p>
          <a:p>
            <a:endParaRPr lang="en-US" b="0" dirty="0"/>
          </a:p>
          <a:p>
            <a:pPr marL="285750" indent="-285750" fontAlgn="base">
              <a:buFont typeface="Arial" panose="020B0604020202020204" pitchFamily="34" charset="0"/>
              <a:buChar char="•"/>
            </a:pPr>
            <a:r>
              <a:rPr lang="en-AU" sz="1200" b="0" dirty="0">
                <a:solidFill>
                  <a:srgbClr val="000000"/>
                </a:solidFill>
                <a:latin typeface="Gotham Narrow Light"/>
              </a:rPr>
              <a:t>Prepare a PowerPoint presentation – use the WOS PowerPoint template </a:t>
            </a:r>
          </a:p>
          <a:p>
            <a:pPr marL="285750" indent="-285750" fontAlgn="base">
              <a:buFont typeface="Arial" panose="020B0604020202020204" pitchFamily="34" charset="0"/>
              <a:buChar char="•"/>
            </a:pPr>
            <a:r>
              <a:rPr lang="en-AU" sz="1200" b="0" dirty="0">
                <a:solidFill>
                  <a:srgbClr val="000000"/>
                </a:solidFill>
                <a:latin typeface="Gotham Narrow Light"/>
              </a:rPr>
              <a:t>Show how to prep the PowerPoint</a:t>
            </a:r>
          </a:p>
          <a:p>
            <a:pPr marL="285750" indent="-285750" fontAlgn="base">
              <a:buFont typeface="Arial" panose="020B0604020202020204" pitchFamily="34" charset="0"/>
              <a:buChar char="•"/>
            </a:pPr>
            <a:r>
              <a:rPr lang="en-AU" sz="1200" b="0" dirty="0">
                <a:solidFill>
                  <a:srgbClr val="000000"/>
                </a:solidFill>
                <a:latin typeface="Gotham Narrow Light"/>
              </a:rPr>
              <a:t>Including the code, Bullet points, tabbed formatting, spelling errors, links, how to include a video from </a:t>
            </a:r>
            <a:r>
              <a:rPr lang="en-AU" sz="1200" b="0" dirty="0" err="1">
                <a:solidFill>
                  <a:srgbClr val="000000"/>
                </a:solidFill>
                <a:latin typeface="Gotham Narrow Light"/>
              </a:rPr>
              <a:t>youtube</a:t>
            </a:r>
            <a:r>
              <a:rPr lang="en-AU" sz="1200" b="0" dirty="0">
                <a:solidFill>
                  <a:srgbClr val="000000"/>
                </a:solidFill>
                <a:latin typeface="Gotham Narrow Light"/>
              </a:rPr>
              <a:t>, phonetically written or spelt out numbers will help reading.</a:t>
            </a:r>
          </a:p>
          <a:p>
            <a:pPr marL="285750" indent="-285750" fontAlgn="base">
              <a:buFont typeface="Arial" panose="020B0604020202020204" pitchFamily="34" charset="0"/>
              <a:buChar char="•"/>
            </a:pPr>
            <a:endParaRPr lang="en-AU" sz="1200" b="0" dirty="0">
              <a:solidFill>
                <a:srgbClr val="000000"/>
              </a:solidFill>
              <a:latin typeface="Gotham Narrow Light"/>
            </a:endParaRPr>
          </a:p>
          <a:p>
            <a:pPr marL="285750" indent="-285750" fontAlgn="base">
              <a:buFont typeface="Arial" panose="020B0604020202020204" pitchFamily="34" charset="0"/>
              <a:buChar char="•"/>
            </a:pPr>
            <a:r>
              <a:rPr lang="en-AU" sz="1200" b="0" dirty="0">
                <a:solidFill>
                  <a:srgbClr val="000000"/>
                </a:solidFill>
                <a:latin typeface="Gotham Narrow Light"/>
              </a:rPr>
              <a:t>It is important that a presentation script is created </a:t>
            </a:r>
          </a:p>
          <a:p>
            <a:pPr marL="285750" indent="-285750" fontAlgn="base">
              <a:buFont typeface="Arial" panose="020B0604020202020204" pitchFamily="34" charset="0"/>
              <a:buChar char="•"/>
            </a:pPr>
            <a:r>
              <a:rPr lang="en-AU" dirty="0"/>
              <a:t>At the heart of the WOS Studio is the teleprompter. This ensures your presentation is of high quality. To achieve this quality it is important the user develops a presentation script. This script is inserted in the Presenter Notes section at each of the corresponding slides in your presentation. This script is then displayed on the teleprompter during the recording session. WOS has a range of features to aid you in making great video pods. Visit the website for a complete guide to lecture pod preparation for WOS.</a:t>
            </a:r>
            <a:endParaRPr lang="en-US" dirty="0"/>
          </a:p>
          <a:p>
            <a:pPr marL="285750" indent="-285750" fontAlgn="base">
              <a:buFont typeface="Arial" panose="020B0604020202020204" pitchFamily="34" charset="0"/>
              <a:buChar char="•"/>
            </a:pPr>
            <a:endParaRPr lang="en-AU" sz="1200" b="1" dirty="0">
              <a:solidFill>
                <a:srgbClr val="000000"/>
              </a:solidFill>
              <a:latin typeface="Gotham Narrow Light"/>
            </a:endParaRPr>
          </a:p>
          <a:p>
            <a:pPr marL="285750" indent="-285750" fontAlgn="base">
              <a:buFont typeface="Arial" panose="020B0604020202020204" pitchFamily="34" charset="0"/>
              <a:buChar char="•"/>
            </a:pPr>
            <a:endParaRPr lang="en-AU" sz="1200" b="0" dirty="0">
              <a:solidFill>
                <a:srgbClr val="000000"/>
              </a:solidFill>
              <a:latin typeface="Gotham Narrow Light"/>
            </a:endParaRPr>
          </a:p>
          <a:p>
            <a:pPr marL="285750" indent="-285750" fontAlgn="base">
              <a:buFont typeface="Arial" panose="020B0604020202020204" pitchFamily="34" charset="0"/>
              <a:buChar char="•"/>
            </a:pPr>
            <a:r>
              <a:rPr lang="en-AU" sz="1200" b="0" dirty="0">
                <a:solidFill>
                  <a:srgbClr val="000000"/>
                </a:solidFill>
                <a:latin typeface="Gotham Narrow Light"/>
              </a:rPr>
              <a:t>WOS Preparation guide is available for further details – link in chat (or found on WOS website)</a:t>
            </a:r>
            <a:endParaRPr lang="en-US" sz="1200" b="0" dirty="0">
              <a:solidFill>
                <a:srgbClr val="000000"/>
              </a:solidFill>
              <a:latin typeface="Gotham Narrow Light"/>
            </a:endParaRPr>
          </a:p>
          <a:p>
            <a:pPr marL="285750" indent="-285750" fontAlgn="base">
              <a:buFont typeface="Arial" panose="020B0604020202020204" pitchFamily="34" charset="0"/>
              <a:buChar char="•"/>
            </a:pPr>
            <a:endParaRPr lang="en-AU" sz="1200" b="0" dirty="0">
              <a:solidFill>
                <a:srgbClr val="000000"/>
              </a:solidFill>
              <a:latin typeface="Gotham Narrow Light"/>
            </a:endParaRPr>
          </a:p>
          <a:p>
            <a:pPr marL="285750" indent="-285750" fontAlgn="base">
              <a:buFont typeface="Arial" panose="020B0604020202020204" pitchFamily="34" charset="0"/>
              <a:buChar char="•"/>
            </a:pPr>
            <a:endParaRPr lang="en-AU" sz="1200" b="0" dirty="0">
              <a:solidFill>
                <a:srgbClr val="000000"/>
              </a:solidFill>
              <a:latin typeface="Gotham Narrow Light"/>
            </a:endParaRPr>
          </a:p>
          <a:p>
            <a:pPr marL="285750" indent="-285750" fontAlgn="base">
              <a:buFont typeface="Arial" panose="020B0604020202020204" pitchFamily="34" charset="0"/>
              <a:buChar char="•"/>
            </a:pPr>
            <a:r>
              <a:rPr lang="en-AU" sz="1200" b="0" dirty="0">
                <a:solidFill>
                  <a:srgbClr val="000000"/>
                </a:solidFill>
                <a:latin typeface="Gotham Narrow Light"/>
              </a:rPr>
              <a:t>Bring your completed presentation on a USB stick</a:t>
            </a:r>
          </a:p>
          <a:p>
            <a:pPr marL="285750" indent="-285750" fontAlgn="base">
              <a:buFont typeface="Arial" panose="020B0604020202020204" pitchFamily="34" charset="0"/>
              <a:buChar char="•"/>
            </a:pPr>
            <a:endParaRPr lang="en-AU" sz="1200" b="0" dirty="0">
              <a:solidFill>
                <a:srgbClr val="000000"/>
              </a:solidFill>
              <a:latin typeface="Gotham Narrow Light"/>
            </a:endParaRPr>
          </a:p>
          <a:p>
            <a:pPr marL="285750" indent="-285750" fontAlgn="base">
              <a:buFont typeface="Arial" panose="020B0604020202020204" pitchFamily="34" charset="0"/>
              <a:buChar char="•"/>
            </a:pPr>
            <a:endParaRPr lang="en-AU" sz="1200" b="0" dirty="0">
              <a:solidFill>
                <a:srgbClr val="000000"/>
              </a:solidFill>
              <a:latin typeface="Gotham Narrow Light"/>
            </a:endParaRPr>
          </a:p>
          <a:p>
            <a:pPr marL="285750" indent="-285750" fontAlgn="base">
              <a:buFont typeface="Arial" panose="020B0604020202020204" pitchFamily="34" charset="0"/>
              <a:buChar char="•"/>
            </a:pPr>
            <a:r>
              <a:rPr lang="en-AU" sz="1200" b="0" dirty="0">
                <a:solidFill>
                  <a:srgbClr val="000000"/>
                </a:solidFill>
                <a:latin typeface="Gotham Narrow Light"/>
              </a:rPr>
              <a:t>Avoid wearing very dark colours or patterned designs like fine stripes or checks. Clothing branded with large logos or similar is not recommended. </a:t>
            </a:r>
          </a:p>
          <a:p>
            <a:endParaRPr lang="en-US" dirty="0"/>
          </a:p>
          <a:p>
            <a:endParaRPr lang="en-US" dirty="0"/>
          </a:p>
          <a:p>
            <a:r>
              <a:rPr lang="en-US" dirty="0"/>
              <a:t>Link for chat:</a:t>
            </a:r>
          </a:p>
          <a:p>
            <a:endParaRPr lang="en-US" dirty="0"/>
          </a:p>
          <a:p>
            <a:r>
              <a:rPr lang="en-US" dirty="0"/>
              <a:t>WOS Preparation Doc:</a:t>
            </a:r>
          </a:p>
          <a:p>
            <a:r>
              <a:rPr lang="en-AU" dirty="0">
                <a:hlinkClick r:id="rId3"/>
              </a:rPr>
              <a:t>https://www.westernsydney.edu.au/__data/assets/pdf_file/0014/1520510/WOS-Prep_Guide-V1.2.pdf</a:t>
            </a:r>
            <a:endParaRPr lang="en-US" dirty="0"/>
          </a:p>
        </p:txBody>
      </p:sp>
      <p:sp>
        <p:nvSpPr>
          <p:cNvPr id="4" name="Slide Number Placeholder 3"/>
          <p:cNvSpPr>
            <a:spLocks noGrp="1"/>
          </p:cNvSpPr>
          <p:nvPr>
            <p:ph type="sldNum" sz="quarter" idx="5"/>
          </p:nvPr>
        </p:nvSpPr>
        <p:spPr/>
        <p:txBody>
          <a:bodyPr/>
          <a:lstStyle/>
          <a:p>
            <a:fld id="{DB0B3D88-1CE6-DA43-B589-2F3912E9598F}" type="slidenum">
              <a:rPr lang="en-US" smtClean="0"/>
              <a:t>8</a:t>
            </a:fld>
            <a:endParaRPr lang="en-US"/>
          </a:p>
        </p:txBody>
      </p:sp>
    </p:spTree>
    <p:extLst>
      <p:ext uri="{BB962C8B-B14F-4D97-AF65-F5344CB8AC3E}">
        <p14:creationId xmlns:p14="http://schemas.microsoft.com/office/powerpoint/2010/main" val="768496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Clr>
                <a:srgbClr val="A31E34"/>
              </a:buClr>
            </a:pPr>
            <a:endParaRPr lang="en-AU" sz="1200" b="1" dirty="0">
              <a:solidFill>
                <a:srgbClr val="000000"/>
              </a:solidFill>
              <a:latin typeface="Gotham Narrow Light"/>
            </a:endParaRPr>
          </a:p>
          <a:p>
            <a:pPr marL="342900" indent="-342900" fontAlgn="base">
              <a:buClr>
                <a:srgbClr val="A31E34"/>
              </a:buClr>
              <a:buFont typeface="Wingdings" pitchFamily="2" charset="2"/>
              <a:buChar char="ü"/>
            </a:pPr>
            <a:r>
              <a:rPr lang="en-AU" sz="1200" b="1" dirty="0">
                <a:solidFill>
                  <a:srgbClr val="000000"/>
                </a:solidFill>
                <a:latin typeface="Gotham Narrow Light"/>
              </a:rPr>
              <a:t>WOS Studios are supported by a WOS team member to guide you through the process</a:t>
            </a:r>
          </a:p>
          <a:p>
            <a:pPr marL="342900" marR="0" lvl="0" indent="-342900" algn="l" defTabSz="914400" rtl="0" eaLnBrk="1" fontAlgn="base" latinLnBrk="0" hangingPunct="1">
              <a:lnSpc>
                <a:spcPct val="100000"/>
              </a:lnSpc>
              <a:spcBef>
                <a:spcPts val="0"/>
              </a:spcBef>
              <a:spcAft>
                <a:spcPts val="0"/>
              </a:spcAft>
              <a:buClr>
                <a:srgbClr val="A31E34"/>
              </a:buClr>
              <a:buSzTx/>
              <a:buFont typeface="Wingdings" pitchFamily="2" charset="2"/>
              <a:buChar char="ü"/>
              <a:tabLst/>
              <a:defRPr/>
            </a:pPr>
            <a:r>
              <a:rPr lang="en-AU" dirty="0"/>
              <a:t>Studios are supported by the WOS Studio Team. WOS Staff will guide you through the recording process and be on hand to answer your questions. If you are a first-time user, a WOS Studio Team member will provide a short orientation to familiarise you with the process before you begin. </a:t>
            </a:r>
          </a:p>
          <a:p>
            <a:pPr marL="342900" indent="-342900" fontAlgn="base">
              <a:buClr>
                <a:srgbClr val="A31E34"/>
              </a:buClr>
              <a:buFont typeface="Wingdings" pitchFamily="2" charset="2"/>
              <a:buChar char="ü"/>
            </a:pPr>
            <a:endParaRPr lang="en-AU" sz="1200" b="1" dirty="0">
              <a:solidFill>
                <a:srgbClr val="000000"/>
              </a:solidFill>
              <a:latin typeface="Gotham Narrow Light"/>
            </a:endParaRPr>
          </a:p>
          <a:p>
            <a:pPr marL="342900" indent="-342900" fontAlgn="base">
              <a:buClr>
                <a:srgbClr val="A31E34"/>
              </a:buClr>
              <a:buFont typeface="Wingdings" pitchFamily="2" charset="2"/>
              <a:buChar char="ü"/>
            </a:pPr>
            <a:r>
              <a:rPr lang="en-AU" sz="1200" b="1" dirty="0">
                <a:solidFill>
                  <a:srgbClr val="000000"/>
                </a:solidFill>
                <a:latin typeface="Gotham Narrow Light"/>
              </a:rPr>
              <a:t>Social distancing rules apply in the studio at all times – the space can be quite small, as such the wearing of a face mask is recommended </a:t>
            </a:r>
          </a:p>
          <a:p>
            <a:pPr fontAlgn="base">
              <a:buClr>
                <a:srgbClr val="A31E34"/>
              </a:buClr>
            </a:pPr>
            <a:endParaRPr lang="en-AU" sz="1200" b="1" dirty="0">
              <a:solidFill>
                <a:srgbClr val="000000"/>
              </a:solidFill>
              <a:latin typeface="Gotham Narrow Light"/>
            </a:endParaRPr>
          </a:p>
          <a:p>
            <a:pPr marL="342900" indent="-342900" fontAlgn="base">
              <a:buClr>
                <a:srgbClr val="A31E34"/>
              </a:buClr>
              <a:buFont typeface="Wingdings" pitchFamily="2" charset="2"/>
              <a:buChar char="ü"/>
            </a:pPr>
            <a:r>
              <a:rPr lang="en-AU" sz="1200" b="1" dirty="0">
                <a:solidFill>
                  <a:srgbClr val="000000"/>
                </a:solidFill>
                <a:latin typeface="Gotham Narrow Light"/>
              </a:rPr>
              <a:t>The team member will check through your PowerPoint presentation </a:t>
            </a:r>
          </a:p>
          <a:p>
            <a:pPr fontAlgn="base">
              <a:buClr>
                <a:srgbClr val="A31E34"/>
              </a:buClr>
            </a:pPr>
            <a:endParaRPr lang="en-AU" sz="1200" b="1" dirty="0">
              <a:solidFill>
                <a:srgbClr val="000000"/>
              </a:solidFill>
              <a:latin typeface="Gotham Narrow Light"/>
            </a:endParaRPr>
          </a:p>
          <a:p>
            <a:pPr marL="342900" indent="-342900" fontAlgn="base">
              <a:buClr>
                <a:srgbClr val="A31E34"/>
              </a:buClr>
              <a:buFont typeface="Wingdings" pitchFamily="2" charset="2"/>
              <a:buChar char="ü"/>
            </a:pPr>
            <a:r>
              <a:rPr lang="en-AU" sz="1200" b="1" dirty="0">
                <a:solidFill>
                  <a:srgbClr val="000000"/>
                </a:solidFill>
                <a:latin typeface="Gotham Narrow Light"/>
              </a:rPr>
              <a:t>Your presentation will then be loaded into the system ready to record</a:t>
            </a:r>
          </a:p>
          <a:p>
            <a:pPr fontAlgn="base">
              <a:buClr>
                <a:srgbClr val="A31E34"/>
              </a:buClr>
            </a:pPr>
            <a:endParaRPr lang="en-AU" sz="1200" b="1" dirty="0">
              <a:solidFill>
                <a:srgbClr val="000000"/>
              </a:solidFill>
              <a:latin typeface="Gotham Narrow Light"/>
            </a:endParaRPr>
          </a:p>
          <a:p>
            <a:pPr marL="342900" indent="-342900" fontAlgn="base">
              <a:buClr>
                <a:srgbClr val="A31E34"/>
              </a:buClr>
              <a:buFont typeface="Wingdings" pitchFamily="2" charset="2"/>
              <a:buChar char="ü"/>
            </a:pPr>
            <a:r>
              <a:rPr lang="en-AU" sz="1200" b="1" dirty="0">
                <a:solidFill>
                  <a:srgbClr val="000000"/>
                </a:solidFill>
                <a:latin typeface="Gotham Narrow Light"/>
              </a:rPr>
              <a:t>The system will guide you through the set-up process before recording begins</a:t>
            </a:r>
          </a:p>
          <a:p>
            <a:pPr marL="342900" indent="-342900" fontAlgn="base">
              <a:buClr>
                <a:srgbClr val="A31E34"/>
              </a:buClr>
              <a:buFont typeface="Wingdings" pitchFamily="2" charset="2"/>
              <a:buChar char="ü"/>
            </a:pPr>
            <a:endParaRPr lang="en-AU" sz="1200" b="1" dirty="0">
              <a:solidFill>
                <a:srgbClr val="000000"/>
              </a:solidFill>
              <a:latin typeface="Gotham Narrow Light"/>
            </a:endParaRPr>
          </a:p>
          <a:p>
            <a:pPr marL="342900" indent="-342900" fontAlgn="base">
              <a:buClr>
                <a:srgbClr val="A31E34"/>
              </a:buClr>
              <a:buFont typeface="Wingdings" pitchFamily="2" charset="2"/>
              <a:buChar char="ü"/>
            </a:pPr>
            <a:r>
              <a:rPr lang="en-AU" sz="1200" b="1" dirty="0">
                <a:solidFill>
                  <a:srgbClr val="000000"/>
                </a:solidFill>
                <a:latin typeface="Gotham Narrow Light"/>
              </a:rPr>
              <a:t>Once recording begins it will take you through all slides recording all the way through, making mistakes are easy to correct</a:t>
            </a:r>
          </a:p>
          <a:p>
            <a:endParaRPr lang="en-AU" dirty="0"/>
          </a:p>
          <a:p>
            <a:endParaRPr lang="en-US" dirty="0"/>
          </a:p>
        </p:txBody>
      </p:sp>
      <p:sp>
        <p:nvSpPr>
          <p:cNvPr id="4" name="Slide Number Placeholder 3"/>
          <p:cNvSpPr>
            <a:spLocks noGrp="1"/>
          </p:cNvSpPr>
          <p:nvPr>
            <p:ph type="sldNum" sz="quarter" idx="5"/>
          </p:nvPr>
        </p:nvSpPr>
        <p:spPr/>
        <p:txBody>
          <a:bodyPr/>
          <a:lstStyle/>
          <a:p>
            <a:fld id="{DB0B3D88-1CE6-DA43-B589-2F3912E9598F}" type="slidenum">
              <a:rPr lang="en-US" smtClean="0"/>
              <a:t>9</a:t>
            </a:fld>
            <a:endParaRPr lang="en-US"/>
          </a:p>
        </p:txBody>
      </p:sp>
    </p:spTree>
    <p:extLst>
      <p:ext uri="{BB962C8B-B14F-4D97-AF65-F5344CB8AC3E}">
        <p14:creationId xmlns:p14="http://schemas.microsoft.com/office/powerpoint/2010/main" val="28355194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4.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2930" y="5466306"/>
            <a:ext cx="11226140" cy="1065126"/>
          </a:xfrm>
        </p:spPr>
        <p:txBody>
          <a:bodyPr anchor="t">
            <a:noAutofit/>
          </a:bodyPr>
          <a:lstStyle>
            <a:lvl1pPr algn="ctr">
              <a:lnSpc>
                <a:spcPts val="3500"/>
              </a:lnSpc>
              <a:defRPr sz="3500">
                <a:solidFill>
                  <a:schemeClr val="bg1"/>
                </a:solidFill>
                <a:latin typeface="Chronicle Text G1 Bold" pitchFamily="50" charset="0"/>
              </a:defRPr>
            </a:lvl1pPr>
          </a:lstStyle>
          <a:p>
            <a:r>
              <a:rPr lang="en-AU" dirty="0"/>
              <a:t>Click to edit Master title style</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7237" y="388914"/>
            <a:ext cx="1205994" cy="51741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98618" y="1400037"/>
            <a:ext cx="3456878" cy="3931462"/>
          </a:xfrm>
          <a:prstGeom prst="rect">
            <a:avLst/>
          </a:prstGeom>
        </p:spPr>
      </p:pic>
    </p:spTree>
    <p:extLst>
      <p:ext uri="{BB962C8B-B14F-4D97-AF65-F5344CB8AC3E}">
        <p14:creationId xmlns:p14="http://schemas.microsoft.com/office/powerpoint/2010/main" val="468611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0_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8813" y="1701801"/>
            <a:ext cx="5184775" cy="4495800"/>
          </a:xfrm>
        </p:spPr>
        <p:txBody>
          <a:bodyPr anchor="t">
            <a:noAutofit/>
          </a:bodyPr>
          <a:lstStyle>
            <a:lvl1pPr algn="l">
              <a:lnSpc>
                <a:spcPts val="6500"/>
              </a:lnSpc>
              <a:defRPr sz="6500" b="1" i="0">
                <a:solidFill>
                  <a:schemeClr val="bg1"/>
                </a:solidFill>
                <a:latin typeface="Gotham Narrow Bold" pitchFamily="50" charset="0"/>
                <a:ea typeface="Gotham Narrow Bold" pitchFamily="50" charset="0"/>
                <a:cs typeface="Gotham Narrow Bold" pitchFamily="50" charset="0"/>
              </a:defRPr>
            </a:lvl1pPr>
          </a:lstStyle>
          <a:p>
            <a:r>
              <a:rPr lang="en-AU" dirty="0"/>
              <a:t>EDIT MASTER TITLE STYLE</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9275" y="388914"/>
            <a:ext cx="1205994" cy="51741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1907" y="320529"/>
            <a:ext cx="3350400" cy="797071"/>
          </a:xfrm>
          <a:prstGeom prst="rect">
            <a:avLst/>
          </a:prstGeom>
        </p:spPr>
      </p:pic>
    </p:spTree>
    <p:extLst>
      <p:ext uri="{BB962C8B-B14F-4D97-AF65-F5344CB8AC3E}">
        <p14:creationId xmlns:p14="http://schemas.microsoft.com/office/powerpoint/2010/main" val="1534786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1_Title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8813" y="1701800"/>
            <a:ext cx="5184775" cy="4495800"/>
          </a:xfrm>
        </p:spPr>
        <p:txBody>
          <a:bodyPr anchor="t">
            <a:noAutofit/>
          </a:bodyPr>
          <a:lstStyle>
            <a:lvl1pPr algn="l">
              <a:lnSpc>
                <a:spcPts val="6500"/>
              </a:lnSpc>
              <a:defRPr sz="6500" b="1" i="0">
                <a:solidFill>
                  <a:schemeClr val="bg1"/>
                </a:solidFill>
                <a:latin typeface="Gotham Narrow Bold" pitchFamily="50" charset="0"/>
                <a:ea typeface="Gotham Narrow Bold" pitchFamily="50" charset="0"/>
                <a:cs typeface="Gotham Narrow Bold" pitchFamily="50" charset="0"/>
              </a:defRPr>
            </a:lvl1pPr>
          </a:lstStyle>
          <a:p>
            <a:r>
              <a:rPr lang="en-AU" dirty="0"/>
              <a:t>EDIT MASTER TITLE STYLE</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9275" y="388914"/>
            <a:ext cx="1205994" cy="517410"/>
          </a:xfrm>
          <a:prstGeom prst="rect">
            <a:avLst/>
          </a:prstGeom>
        </p:spPr>
      </p:pic>
    </p:spTree>
    <p:extLst>
      <p:ext uri="{BB962C8B-B14F-4D97-AF65-F5344CB8AC3E}">
        <p14:creationId xmlns:p14="http://schemas.microsoft.com/office/powerpoint/2010/main" val="1520133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2_Title Slid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8813" y="1701800"/>
            <a:ext cx="5184775" cy="4495800"/>
          </a:xfrm>
        </p:spPr>
        <p:txBody>
          <a:bodyPr anchor="t">
            <a:noAutofit/>
          </a:bodyPr>
          <a:lstStyle>
            <a:lvl1pPr algn="l">
              <a:lnSpc>
                <a:spcPts val="6500"/>
              </a:lnSpc>
              <a:defRPr sz="6500" b="1" i="0">
                <a:solidFill>
                  <a:schemeClr val="bg1"/>
                </a:solidFill>
                <a:latin typeface="Gotham Narrow Bold" pitchFamily="50" charset="0"/>
                <a:ea typeface="Gotham Narrow Bold" pitchFamily="50" charset="0"/>
                <a:cs typeface="Gotham Narrow Bold" pitchFamily="50" charset="0"/>
              </a:defRPr>
            </a:lvl1pPr>
          </a:lstStyle>
          <a:p>
            <a:r>
              <a:rPr lang="en-AU" dirty="0"/>
              <a:t>EDIT MASTER TITLE STYLE</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9275" y="388914"/>
            <a:ext cx="1205994" cy="517410"/>
          </a:xfrm>
          <a:prstGeom prst="rect">
            <a:avLst/>
          </a:prstGeom>
        </p:spPr>
      </p:pic>
    </p:spTree>
    <p:extLst>
      <p:ext uri="{BB962C8B-B14F-4D97-AF65-F5344CB8AC3E}">
        <p14:creationId xmlns:p14="http://schemas.microsoft.com/office/powerpoint/2010/main" val="15580029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F0D7D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ts val="3500"/>
              </a:lnSpc>
              <a:defRPr sz="3500" b="1" i="0">
                <a:latin typeface="Gotham Narrow Bold" pitchFamily="50" charset="0"/>
                <a:ea typeface="Gotham Narrow Bold" pitchFamily="50" charset="0"/>
                <a:cs typeface="Gotham Narrow Bold" pitchFamily="50" charset="0"/>
              </a:defRPr>
            </a:lvl1pPr>
          </a:lstStyle>
          <a:p>
            <a:r>
              <a:rPr lang="en-AU" dirty="0"/>
              <a:t>CLICK TO EDIT MASTER TITLE STYLE</a:t>
            </a:r>
            <a:endParaRPr lang="en-US" dirty="0"/>
          </a:p>
        </p:txBody>
      </p:sp>
      <p:sp>
        <p:nvSpPr>
          <p:cNvPr id="3" name="Content Placeholder 2"/>
          <p:cNvSpPr>
            <a:spLocks noGrp="1"/>
          </p:cNvSpPr>
          <p:nvPr>
            <p:ph idx="1"/>
          </p:nvPr>
        </p:nvSpPr>
        <p:spPr>
          <a:xfrm>
            <a:off x="658812" y="1871498"/>
            <a:ext cx="10872787" cy="4326102"/>
          </a:xfrm>
        </p:spPr>
        <p:txBody>
          <a:bodyPr/>
          <a:lstStyle>
            <a:lvl1pPr>
              <a:lnSpc>
                <a:spcPts val="1700"/>
              </a:lnSpc>
              <a:spcAft>
                <a:spcPts val="0"/>
              </a:spcAft>
              <a:defRPr lang="en-AU" sz="1500" b="1" i="0" kern="1200" dirty="0" smtClean="0">
                <a:solidFill>
                  <a:schemeClr val="tx2"/>
                </a:solidFill>
                <a:latin typeface="Gotham Narrow Bold" pitchFamily="50" charset="0"/>
                <a:ea typeface="Gotham Narrow Bold" pitchFamily="50" charset="0"/>
                <a:cs typeface="Gotham Narrow Bold" pitchFamily="50" charset="0"/>
              </a:defRPr>
            </a:lvl1pPr>
            <a:lvl2pPr marL="215900" indent="0">
              <a:lnSpc>
                <a:spcPts val="1700"/>
              </a:lnSpc>
              <a:spcAft>
                <a:spcPts val="850"/>
              </a:spcAft>
              <a:tabLst/>
              <a:defRPr lang="en-AU" sz="1500" b="0" i="0" kern="1200" dirty="0" smtClean="0">
                <a:solidFill>
                  <a:schemeClr val="tx2"/>
                </a:solidFill>
                <a:latin typeface="Gotham Narrow Light" charset="0"/>
                <a:ea typeface="Gotham Narrow Light" charset="0"/>
                <a:cs typeface="Gotham Narrow Light" charset="0"/>
              </a:defRPr>
            </a:lvl2pPr>
            <a:lvl3pPr>
              <a:defRPr b="0" i="0">
                <a:latin typeface="Gotham Narrow Light" charset="0"/>
                <a:ea typeface="Gotham Narrow Light" charset="0"/>
                <a:cs typeface="Gotham Narrow Light" charset="0"/>
              </a:defRPr>
            </a:lvl3pPr>
            <a:lvl4pPr>
              <a:defRPr>
                <a:latin typeface="Chronicle Text G1 Bold" charset="0"/>
              </a:defRPr>
            </a:lvl4pPr>
            <a:lvl5pPr>
              <a:defRPr>
                <a:latin typeface="Chronicle Text G1 Bold" charset="0"/>
              </a:defRPr>
            </a:lvl5pPr>
          </a:lstStyle>
          <a:p>
            <a:pPr lvl="0"/>
            <a:r>
              <a:rPr lang="en-AU" dirty="0"/>
              <a:t>Click to edit Master text styles</a:t>
            </a:r>
          </a:p>
          <a:p>
            <a:pPr lvl="1"/>
            <a:r>
              <a:rPr lang="en-AU" dirty="0"/>
              <a:t>Second level</a:t>
            </a:r>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43536E21-BEA9-0843-BB9C-C6C3FA5E478E}" type="datetime1">
              <a:rPr lang="en-US" smtClean="0"/>
              <a:pPr/>
              <a:t>10/7/20</a:t>
            </a:fld>
            <a:endParaRPr lang="en-US" dirty="0"/>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dirty="0"/>
              <a:t>SECTION TITLE GOTHAM NARROW BOLD 7PT</a:t>
            </a:r>
          </a:p>
        </p:txBody>
      </p:sp>
      <p:sp>
        <p:nvSpPr>
          <p:cNvPr id="6" name="Slide Number Placeholder 5"/>
          <p:cNvSpPr>
            <a:spLocks noGrp="1"/>
          </p:cNvSpPr>
          <p:nvPr>
            <p:ph type="sldNum" sz="quarter" idx="12"/>
          </p:nvPr>
        </p:nvSpPr>
        <p:spPr/>
        <p:txBody>
          <a:bodyPr/>
          <a:lstStyle>
            <a:lvl1pPr algn="r">
              <a:defRPr b="1" i="0">
                <a:latin typeface="Gotham Narrow Bold" charset="0"/>
                <a:ea typeface="Gotham Narrow Bold" charset="0"/>
                <a:cs typeface="Gotham Narrow Bold" charset="0"/>
              </a:defRPr>
            </a:lvl1pPr>
          </a:lstStyle>
          <a:p>
            <a:r>
              <a:rPr lang="en-AU" dirty="0">
                <a:latin typeface="Gotham Narrow Bold" pitchFamily="50" charset="0"/>
              </a:rPr>
              <a:t>PAGE </a:t>
            </a:r>
            <a:fld id="{C9EE3F8F-BFD3-9842-9D76-CADACBFBDD00}" type="slidenum">
              <a:rPr lang="en-AU" smtClean="0">
                <a:latin typeface="Gotham Narrow Bold" pitchFamily="50" charset="0"/>
              </a:rPr>
              <a:pPr/>
              <a:t>‹#›</a:t>
            </a:fld>
            <a:endParaRPr lang="en-AU" dirty="0">
              <a:latin typeface="Gotham Narrow Bold" pitchFamily="50" charset="0"/>
            </a:endParaRPr>
          </a:p>
        </p:txBody>
      </p:sp>
    </p:spTree>
    <p:extLst>
      <p:ext uri="{BB962C8B-B14F-4D97-AF65-F5344CB8AC3E}">
        <p14:creationId xmlns:p14="http://schemas.microsoft.com/office/powerpoint/2010/main" val="19758058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bg>
      <p:bgPr>
        <a:solidFill>
          <a:schemeClr val="tx2"/>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58813" y="1867583"/>
            <a:ext cx="10872787" cy="4330017"/>
          </a:xfrm>
        </p:spPr>
        <p:txBody>
          <a:bodyPr/>
          <a:lstStyle>
            <a:lvl1pPr>
              <a:lnSpc>
                <a:spcPts val="3500"/>
              </a:lnSpc>
              <a:defRPr sz="3500" b="1" i="0">
                <a:solidFill>
                  <a:schemeClr val="accent1"/>
                </a:solidFill>
                <a:latin typeface="Gotham Narrow Bold" pitchFamily="50" charset="0"/>
                <a:ea typeface="Gotham Narrow Bold" pitchFamily="50" charset="0"/>
                <a:cs typeface="Gotham Narrow Bold" pitchFamily="50" charset="0"/>
              </a:defRPr>
            </a:lvl1pPr>
            <a:lvl2pPr>
              <a:lnSpc>
                <a:spcPts val="3500"/>
              </a:lnSpc>
              <a:spcAft>
                <a:spcPts val="600"/>
              </a:spcAft>
              <a:defRPr sz="3500" b="1" i="0">
                <a:solidFill>
                  <a:schemeClr val="bg1"/>
                </a:solidFill>
                <a:latin typeface="Gotham Narrow Bold" pitchFamily="50" charset="0"/>
                <a:ea typeface="Gotham Narrow Bold" pitchFamily="50" charset="0"/>
                <a:cs typeface="Gotham Narrow Bold" pitchFamily="50" charset="0"/>
              </a:defRPr>
            </a:lvl2pPr>
            <a:lvl3pPr>
              <a:lnSpc>
                <a:spcPts val="2200"/>
              </a:lnSpc>
              <a:defRPr sz="2000" b="0" i="0">
                <a:solidFill>
                  <a:schemeClr val="bg1"/>
                </a:solidFill>
                <a:latin typeface="Gotham Narrow Light" charset="0"/>
                <a:ea typeface="Gotham Narrow Light" charset="0"/>
                <a:cs typeface="Gotham Narrow Light" charset="0"/>
              </a:defRPr>
            </a:lvl3pPr>
            <a:lvl4pPr>
              <a:defRPr>
                <a:latin typeface="Chronicle Text G1 Bold" charset="0"/>
              </a:defRPr>
            </a:lvl4pPr>
            <a:lvl5pPr>
              <a:defRPr>
                <a:latin typeface="Chronicle Text G1 Bold" charset="0"/>
              </a:defRPr>
            </a:lvl5pPr>
          </a:lstStyle>
          <a:p>
            <a:pPr lvl="0"/>
            <a:r>
              <a:rPr lang="en-AU" dirty="0"/>
              <a:t>CLICK TO EDIT</a:t>
            </a:r>
          </a:p>
          <a:p>
            <a:pPr lvl="1"/>
            <a:r>
              <a:rPr lang="en-AU" dirty="0"/>
              <a:t>SECOND </a:t>
            </a:r>
            <a:br>
              <a:rPr lang="en-AU" dirty="0"/>
            </a:br>
            <a:r>
              <a:rPr lang="en-AU" dirty="0"/>
              <a:t>LEVEL</a:t>
            </a:r>
          </a:p>
          <a:p>
            <a:pPr lvl="2"/>
            <a:r>
              <a:rPr lang="en-AU" dirty="0"/>
              <a:t>Third level</a:t>
            </a:r>
          </a:p>
        </p:txBody>
      </p:sp>
      <p:sp>
        <p:nvSpPr>
          <p:cNvPr id="4" name="Date Placeholder 3"/>
          <p:cNvSpPr>
            <a:spLocks noGrp="1"/>
          </p:cNvSpPr>
          <p:nvPr>
            <p:ph type="dt" sz="half" idx="10"/>
          </p:nvPr>
        </p:nvSpPr>
        <p:spPr/>
        <p:txBody>
          <a:bodyPr/>
          <a:lstStyle>
            <a:lvl1pPr>
              <a:defRPr b="1" i="0">
                <a:solidFill>
                  <a:schemeClr val="bg1"/>
                </a:solidFill>
                <a:latin typeface="Gotham Narrow Bold" pitchFamily="50" charset="0"/>
                <a:ea typeface="Gotham Narrow Bold" pitchFamily="50" charset="0"/>
                <a:cs typeface="Gotham Narrow Bold" pitchFamily="50" charset="0"/>
              </a:defRPr>
            </a:lvl1pPr>
          </a:lstStyle>
          <a:p>
            <a:fld id="{CF49794A-F156-8443-AFB0-D6053EF71D28}" type="datetime1">
              <a:rPr lang="en-US" smtClean="0"/>
              <a:pPr/>
              <a:t>10/7/20</a:t>
            </a:fld>
            <a:endParaRPr lang="en-US" dirty="0"/>
          </a:p>
        </p:txBody>
      </p:sp>
      <p:sp>
        <p:nvSpPr>
          <p:cNvPr id="5" name="Footer Placeholder 4"/>
          <p:cNvSpPr>
            <a:spLocks noGrp="1"/>
          </p:cNvSpPr>
          <p:nvPr>
            <p:ph type="ftr" sz="quarter" idx="11"/>
          </p:nvPr>
        </p:nvSpPr>
        <p:spPr/>
        <p:txBody>
          <a:bodyPr/>
          <a:lstStyle>
            <a:lvl1pPr>
              <a:defRPr b="1" i="0">
                <a:solidFill>
                  <a:schemeClr val="accent1"/>
                </a:solidFill>
                <a:latin typeface="Gotham Narrow Bold" pitchFamily="50" charset="0"/>
                <a:ea typeface="Gotham Narrow Bold" pitchFamily="50" charset="0"/>
                <a:cs typeface="Gotham Narrow Bold" pitchFamily="50" charset="0"/>
              </a:defRPr>
            </a:lvl1pPr>
          </a:lstStyle>
          <a:p>
            <a:r>
              <a:rPr lang="en-AU" dirty="0"/>
              <a:t>SECTION TITLE GOTHAM NARROW BOLD 7PT</a:t>
            </a:r>
          </a:p>
        </p:txBody>
      </p:sp>
      <p:sp>
        <p:nvSpPr>
          <p:cNvPr id="6" name="Slide Number Placeholder 5"/>
          <p:cNvSpPr>
            <a:spLocks noGrp="1"/>
          </p:cNvSpPr>
          <p:nvPr>
            <p:ph type="sldNum" sz="quarter" idx="12"/>
          </p:nvPr>
        </p:nvSpPr>
        <p:spPr/>
        <p:txBody>
          <a:bodyPr/>
          <a:lstStyle>
            <a:lvl1pPr>
              <a:defRPr b="1" i="0">
                <a:solidFill>
                  <a:schemeClr val="bg1"/>
                </a:solidFill>
                <a:latin typeface="Gotham Narrow Bold" charset="0"/>
                <a:ea typeface="Gotham Narrow Bold" charset="0"/>
                <a:cs typeface="Gotham Narrow Bold" charset="0"/>
              </a:defRPr>
            </a:lvl1pPr>
          </a:lstStyle>
          <a:p>
            <a:r>
              <a:rPr lang="en-AU" dirty="0">
                <a:latin typeface="Gotham Narrow Bold" pitchFamily="50" charset="0"/>
              </a:rPr>
              <a:t>PAGE </a:t>
            </a:r>
            <a:fld id="{C9EE3F8F-BFD3-9842-9D76-CADACBFBDD00}" type="slidenum">
              <a:rPr lang="en-AU" smtClean="0">
                <a:latin typeface="Gotham Narrow Bold" pitchFamily="50" charset="0"/>
              </a:rPr>
              <a:pPr/>
              <a:t>‹#›</a:t>
            </a:fld>
            <a:endParaRPr lang="en-AU" dirty="0">
              <a:latin typeface="Gotham Narrow Bold" pitchFamily="50" charset="0"/>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9275" y="388914"/>
            <a:ext cx="1205994" cy="517410"/>
          </a:xfrm>
          <a:prstGeom prst="rect">
            <a:avLst/>
          </a:prstGeom>
        </p:spPr>
      </p:pic>
    </p:spTree>
    <p:extLst>
      <p:ext uri="{BB962C8B-B14F-4D97-AF65-F5344CB8AC3E}">
        <p14:creationId xmlns:p14="http://schemas.microsoft.com/office/powerpoint/2010/main" val="4585111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2770" y="1854200"/>
            <a:ext cx="8268029" cy="4343400"/>
          </a:xfrm>
        </p:spPr>
        <p:txBody>
          <a:bodyPr/>
          <a:lstStyle>
            <a:lvl1pPr>
              <a:lnSpc>
                <a:spcPts val="6500"/>
              </a:lnSpc>
              <a:defRPr lang="en-US" sz="6500" b="1" i="0" kern="1200" dirty="0">
                <a:solidFill>
                  <a:schemeClr val="bg1"/>
                </a:solidFill>
                <a:latin typeface="Gotham Narrow Bold" pitchFamily="50" charset="0"/>
                <a:ea typeface="Gotham Narrow Bold" pitchFamily="50" charset="0"/>
                <a:cs typeface="Gotham Narrow Bold" pitchFamily="50" charset="0"/>
              </a:defRPr>
            </a:lvl1pPr>
          </a:lstStyle>
          <a:p>
            <a:r>
              <a:rPr lang="en-AU" dirty="0"/>
              <a:t>CLICK TO EDIT MASTER TITLE STYLE</a:t>
            </a:r>
            <a:endParaRPr lang="en-US" dirty="0"/>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4D41AC54-ACEA-E74A-A236-8CA4995D51A5}" type="datetime1">
              <a:rPr lang="en-US" smtClean="0"/>
              <a:pPr/>
              <a:t>10/7/20</a:t>
            </a:fld>
            <a:endParaRPr lang="en-US" dirty="0"/>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dirty="0"/>
              <a:t>SECTION TITLE GOTHAM NARROW BOLD 7PT</a:t>
            </a:r>
          </a:p>
        </p:txBody>
      </p:sp>
      <p:sp>
        <p:nvSpPr>
          <p:cNvPr id="6" name="Slide Number Placeholder 5"/>
          <p:cNvSpPr>
            <a:spLocks noGrp="1"/>
          </p:cNvSpPr>
          <p:nvPr>
            <p:ph type="sldNum" sz="quarter" idx="12"/>
          </p:nvPr>
        </p:nvSpPr>
        <p:spPr>
          <a:xfrm>
            <a:off x="8788400" y="6519863"/>
            <a:ext cx="2743200" cy="201613"/>
          </a:xfrm>
        </p:spPr>
        <p:txBody>
          <a:bodyPr/>
          <a:lstStyle>
            <a:lvl1pPr algn="r">
              <a:defRPr b="1" i="0">
                <a:latin typeface="Gotham Narrow Bold" charset="0"/>
                <a:ea typeface="Gotham Narrow Bold" charset="0"/>
                <a:cs typeface="Gotham Narrow Bold" charset="0"/>
              </a:defRPr>
            </a:lvl1pPr>
          </a:lstStyle>
          <a:p>
            <a:r>
              <a:rPr lang="en-AU" dirty="0">
                <a:latin typeface="Gotham Narrow Bold" pitchFamily="50" charset="0"/>
              </a:rPr>
              <a:t>PAGE </a:t>
            </a:r>
            <a:fld id="{C9EE3F8F-BFD3-9842-9D76-CADACBFBDD00}" type="slidenum">
              <a:rPr lang="en-AU" smtClean="0">
                <a:latin typeface="Gotham Narrow Bold" pitchFamily="50" charset="0"/>
              </a:rPr>
              <a:pPr/>
              <a:t>‹#›</a:t>
            </a:fld>
            <a:endParaRPr lang="en-AU" dirty="0">
              <a:latin typeface="Gotham Narrow Bold" pitchFamily="50" charset="0"/>
            </a:endParaRPr>
          </a:p>
        </p:txBody>
      </p:sp>
    </p:spTree>
    <p:extLst>
      <p:ext uri="{BB962C8B-B14F-4D97-AF65-F5344CB8AC3E}">
        <p14:creationId xmlns:p14="http://schemas.microsoft.com/office/powerpoint/2010/main" val="13572035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hronicle Text G1 Bold" pitchFamily="50" charset="0"/>
              </a:defRPr>
            </a:lvl1pPr>
          </a:lstStyle>
          <a:p>
            <a:r>
              <a:rPr lang="en-AU" dirty="0"/>
              <a:t>Click to edit Master title style</a:t>
            </a:r>
            <a:endParaRPr lang="en-US" dirty="0"/>
          </a:p>
        </p:txBody>
      </p:sp>
      <p:sp>
        <p:nvSpPr>
          <p:cNvPr id="3" name="Content Placeholder 2"/>
          <p:cNvSpPr>
            <a:spLocks noGrp="1"/>
          </p:cNvSpPr>
          <p:nvPr>
            <p:ph idx="1"/>
          </p:nvPr>
        </p:nvSpPr>
        <p:spPr>
          <a:xfrm>
            <a:off x="660071" y="1871498"/>
            <a:ext cx="5183517" cy="4338802"/>
          </a:xfrm>
        </p:spPr>
        <p:txBody>
          <a:bodyPr/>
          <a:lstStyle>
            <a:lvl1pPr>
              <a:defRPr>
                <a:latin typeface="Chronicle Text G1 Bold" pitchFamily="50" charset="0"/>
              </a:defRPr>
            </a:lvl1pPr>
            <a:lvl2pPr>
              <a:defRPr b="1" i="0">
                <a:latin typeface="Gotham Narrow Bold" pitchFamily="50" charset="0"/>
                <a:ea typeface="Gotham Narrow Bold" pitchFamily="50" charset="0"/>
                <a:cs typeface="Gotham Narrow Bold" pitchFamily="50" charset="0"/>
              </a:defRPr>
            </a:lvl2pPr>
            <a:lvl3pPr>
              <a:defRPr b="0" i="0">
                <a:latin typeface="Gotham Narrow Light" charset="0"/>
                <a:ea typeface="Gotham Narrow Light" charset="0"/>
                <a:cs typeface="Gotham Narrow Light" charset="0"/>
              </a:defRPr>
            </a:lvl3pPr>
            <a:lvl4pPr>
              <a:defRPr>
                <a:latin typeface="Chronicle Text G1 Bold" charset="0"/>
              </a:defRPr>
            </a:lvl4pPr>
            <a:lvl5pPr>
              <a:defRPr>
                <a:latin typeface="Chronicle Text G1 Bold" charset="0"/>
              </a:defRPr>
            </a:lvl5pPr>
          </a:lstStyle>
          <a:p>
            <a:pPr lvl="0"/>
            <a:r>
              <a:rPr lang="en-AU" dirty="0"/>
              <a:t>Click to edit Master text styles</a:t>
            </a:r>
          </a:p>
          <a:p>
            <a:pPr lvl="1"/>
            <a:r>
              <a:rPr lang="en-AU" dirty="0"/>
              <a:t>Second level</a:t>
            </a:r>
          </a:p>
          <a:p>
            <a:pPr lvl="2"/>
            <a:r>
              <a:rPr lang="en-AU" dirty="0"/>
              <a:t>Third level</a:t>
            </a:r>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7ECA7C0A-6EA2-2945-92B3-332C9C649462}" type="datetime1">
              <a:rPr lang="en-US" smtClean="0"/>
              <a:pPr/>
              <a:t>10/7/20</a:t>
            </a:fld>
            <a:endParaRPr lang="en-US" dirty="0"/>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dirty="0"/>
              <a:t>SECTION TITLE GOTHAM NARROW BOLD 7PT</a:t>
            </a:r>
          </a:p>
        </p:txBody>
      </p:sp>
      <p:sp>
        <p:nvSpPr>
          <p:cNvPr id="6" name="Slide Number Placeholder 5"/>
          <p:cNvSpPr>
            <a:spLocks noGrp="1"/>
          </p:cNvSpPr>
          <p:nvPr>
            <p:ph type="sldNum" sz="quarter" idx="12"/>
          </p:nvPr>
        </p:nvSpPr>
        <p:spPr/>
        <p:txBody>
          <a:bodyPr/>
          <a:lstStyle>
            <a:lvl1pPr>
              <a:defRPr b="1" i="0">
                <a:latin typeface="Gotham Narrow Bold" charset="0"/>
                <a:ea typeface="Gotham Narrow Bold" charset="0"/>
                <a:cs typeface="Gotham Narrow Bold" charset="0"/>
              </a:defRPr>
            </a:lvl1pPr>
          </a:lstStyle>
          <a:p>
            <a:r>
              <a:rPr lang="en-AU" dirty="0">
                <a:latin typeface="Gotham Narrow Bold" pitchFamily="50" charset="0"/>
              </a:rPr>
              <a:t>PAGE </a:t>
            </a:r>
            <a:fld id="{C9EE3F8F-BFD3-9842-9D76-CADACBFBDD00}" type="slidenum">
              <a:rPr lang="en-AU" smtClean="0">
                <a:latin typeface="Gotham Narrow Bold" pitchFamily="50" charset="0"/>
              </a:rPr>
              <a:pPr/>
              <a:t>‹#›</a:t>
            </a:fld>
            <a:r>
              <a:rPr lang="en-AU" dirty="0">
                <a:latin typeface="Gotham Narrow Bold" pitchFamily="50" charset="0"/>
              </a:rPr>
              <a:t>R</a:t>
            </a:r>
          </a:p>
        </p:txBody>
      </p:sp>
      <p:sp>
        <p:nvSpPr>
          <p:cNvPr id="8" name="Content Placeholder 2"/>
          <p:cNvSpPr>
            <a:spLocks noGrp="1"/>
          </p:cNvSpPr>
          <p:nvPr>
            <p:ph idx="13"/>
          </p:nvPr>
        </p:nvSpPr>
        <p:spPr>
          <a:xfrm>
            <a:off x="6348413" y="1871498"/>
            <a:ext cx="5183187" cy="4338802"/>
          </a:xfrm>
        </p:spPr>
        <p:txBody>
          <a:bodyPr/>
          <a:lstStyle>
            <a:lvl1pPr>
              <a:defRPr>
                <a:latin typeface="Chronicle Text G1 Bold" pitchFamily="50" charset="0"/>
              </a:defRPr>
            </a:lvl1pPr>
            <a:lvl2pPr>
              <a:defRPr b="1" i="0">
                <a:latin typeface="Gotham Narrow Bold" pitchFamily="50" charset="0"/>
                <a:ea typeface="Gotham Narrow Bold" pitchFamily="50" charset="0"/>
                <a:cs typeface="Gotham Narrow Bold" pitchFamily="50" charset="0"/>
              </a:defRPr>
            </a:lvl2pPr>
            <a:lvl3pPr>
              <a:defRPr b="0" i="0">
                <a:latin typeface="Gotham Narrow Light" charset="0"/>
                <a:ea typeface="Gotham Narrow Light" charset="0"/>
                <a:cs typeface="Gotham Narrow Light" charset="0"/>
              </a:defRPr>
            </a:lvl3pPr>
            <a:lvl4pPr>
              <a:defRPr>
                <a:latin typeface="Chronicle Text G1 Bold" charset="0"/>
              </a:defRPr>
            </a:lvl4pPr>
            <a:lvl5pPr>
              <a:defRPr>
                <a:latin typeface="Chronicle Text G1 Bold" charset="0"/>
              </a:defRPr>
            </a:lvl5pPr>
          </a:lstStyle>
          <a:p>
            <a:pPr lvl="0"/>
            <a:r>
              <a:rPr lang="en-AU" dirty="0"/>
              <a:t>Click to edit Master text styles</a:t>
            </a:r>
          </a:p>
          <a:p>
            <a:pPr lvl="1"/>
            <a:r>
              <a:rPr lang="en-AU" dirty="0"/>
              <a:t>Second level</a:t>
            </a:r>
          </a:p>
          <a:p>
            <a:pPr lvl="2"/>
            <a:r>
              <a:rPr lang="en-AU" dirty="0"/>
              <a:t>Third level</a:t>
            </a:r>
          </a:p>
        </p:txBody>
      </p:sp>
    </p:spTree>
    <p:extLst>
      <p:ext uri="{BB962C8B-B14F-4D97-AF65-F5344CB8AC3E}">
        <p14:creationId xmlns:p14="http://schemas.microsoft.com/office/powerpoint/2010/main" val="11173045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hronicle Text G1 Bold" pitchFamily="50" charset="0"/>
              </a:defRPr>
            </a:lvl1pPr>
          </a:lstStyle>
          <a:p>
            <a:r>
              <a:rPr lang="en-AU" dirty="0"/>
              <a:t>Click to edit Master title style</a:t>
            </a:r>
            <a:endParaRPr lang="en-US" dirty="0"/>
          </a:p>
        </p:txBody>
      </p:sp>
      <p:sp>
        <p:nvSpPr>
          <p:cNvPr id="3" name="Content Placeholder 2"/>
          <p:cNvSpPr>
            <a:spLocks noGrp="1"/>
          </p:cNvSpPr>
          <p:nvPr>
            <p:ph idx="1"/>
          </p:nvPr>
        </p:nvSpPr>
        <p:spPr>
          <a:xfrm>
            <a:off x="660071" y="1871498"/>
            <a:ext cx="5183517" cy="4326102"/>
          </a:xfrm>
        </p:spPr>
        <p:txBody>
          <a:bodyPr/>
          <a:lstStyle>
            <a:lvl1pPr>
              <a:defRPr>
                <a:latin typeface="Chronicle Text G1 Bold" pitchFamily="50" charset="0"/>
              </a:defRPr>
            </a:lvl1pPr>
            <a:lvl2pPr>
              <a:defRPr b="1" i="0">
                <a:latin typeface="Gotham Narrow Bold" pitchFamily="50" charset="0"/>
                <a:ea typeface="Gotham Narrow Bold" pitchFamily="50" charset="0"/>
                <a:cs typeface="Gotham Narrow Bold" pitchFamily="50" charset="0"/>
              </a:defRPr>
            </a:lvl2pPr>
            <a:lvl3pPr>
              <a:defRPr b="0" i="0">
                <a:latin typeface="Gotham Narrow Light" charset="0"/>
                <a:ea typeface="Gotham Narrow Light" charset="0"/>
                <a:cs typeface="Gotham Narrow Light" charset="0"/>
              </a:defRPr>
            </a:lvl3pPr>
            <a:lvl4pPr>
              <a:defRPr>
                <a:latin typeface="Chronicle Text G1 Bold" charset="0"/>
              </a:defRPr>
            </a:lvl4pPr>
            <a:lvl5pPr>
              <a:defRPr>
                <a:latin typeface="Chronicle Text G1 Bold" charset="0"/>
              </a:defRPr>
            </a:lvl5pPr>
          </a:lstStyle>
          <a:p>
            <a:pPr lvl="0"/>
            <a:r>
              <a:rPr lang="en-AU" dirty="0"/>
              <a:t>Click to edit Master text styles</a:t>
            </a:r>
          </a:p>
          <a:p>
            <a:pPr lvl="1"/>
            <a:r>
              <a:rPr lang="en-AU" dirty="0"/>
              <a:t>Second level</a:t>
            </a:r>
          </a:p>
          <a:p>
            <a:pPr lvl="2"/>
            <a:r>
              <a:rPr lang="en-AU" dirty="0"/>
              <a:t>Third level</a:t>
            </a:r>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94C0D1A5-277E-8E4E-A287-21A2C45B1049}" type="datetime1">
              <a:rPr lang="en-US" smtClean="0"/>
              <a:pPr/>
              <a:t>10/7/20</a:t>
            </a:fld>
            <a:endParaRPr lang="en-US" dirty="0"/>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dirty="0"/>
              <a:t>SECTION TITLE GOTHAM NARROW BOLD 7PT</a:t>
            </a:r>
          </a:p>
        </p:txBody>
      </p:sp>
      <p:sp>
        <p:nvSpPr>
          <p:cNvPr id="6" name="Slide Number Placeholder 5"/>
          <p:cNvSpPr>
            <a:spLocks noGrp="1"/>
          </p:cNvSpPr>
          <p:nvPr>
            <p:ph type="sldNum" sz="quarter" idx="12"/>
          </p:nvPr>
        </p:nvSpPr>
        <p:spPr/>
        <p:txBody>
          <a:bodyPr/>
          <a:lstStyle>
            <a:lvl1pPr algn="r">
              <a:defRPr b="1" i="0">
                <a:latin typeface="Gotham Narrow Bold" charset="0"/>
                <a:ea typeface="Gotham Narrow Bold" charset="0"/>
                <a:cs typeface="Gotham Narrow Bold" charset="0"/>
              </a:defRPr>
            </a:lvl1pPr>
          </a:lstStyle>
          <a:p>
            <a:r>
              <a:rPr lang="en-AU" dirty="0">
                <a:latin typeface="Gotham Narrow Bold" pitchFamily="50" charset="0"/>
              </a:rPr>
              <a:t>PAGE </a:t>
            </a:r>
            <a:fld id="{C9EE3F8F-BFD3-9842-9D76-CADACBFBDD00}" type="slidenum">
              <a:rPr lang="en-AU" smtClean="0">
                <a:latin typeface="Gotham Narrow Bold" pitchFamily="50" charset="0"/>
              </a:rPr>
              <a:pPr/>
              <a:t>‹#›</a:t>
            </a:fld>
            <a:endParaRPr lang="en-AU" dirty="0">
              <a:latin typeface="Gotham Narrow Bold" pitchFamily="50" charset="0"/>
            </a:endParaRPr>
          </a:p>
        </p:txBody>
      </p:sp>
      <p:sp>
        <p:nvSpPr>
          <p:cNvPr id="10" name="Picture Placeholder 9"/>
          <p:cNvSpPr>
            <a:spLocks noGrp="1"/>
          </p:cNvSpPr>
          <p:nvPr>
            <p:ph type="pic" sz="quarter" idx="13"/>
          </p:nvPr>
        </p:nvSpPr>
        <p:spPr>
          <a:xfrm>
            <a:off x="6348412" y="1871663"/>
            <a:ext cx="5183187" cy="4325937"/>
          </a:xfrm>
        </p:spPr>
        <p:txBody>
          <a:bodyPr anchor="ctr"/>
          <a:lstStyle>
            <a:lvl1pPr algn="ctr">
              <a:defRPr/>
            </a:lvl1pPr>
          </a:lstStyle>
          <a:p>
            <a:endParaRPr lang="en-US"/>
          </a:p>
        </p:txBody>
      </p:sp>
    </p:spTree>
    <p:extLst>
      <p:ext uri="{BB962C8B-B14F-4D97-AF65-F5344CB8AC3E}">
        <p14:creationId xmlns:p14="http://schemas.microsoft.com/office/powerpoint/2010/main" val="6816844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hronicle Text G1 Bold" pitchFamily="50" charset="0"/>
              </a:defRPr>
            </a:lvl1pPr>
          </a:lstStyle>
          <a:p>
            <a:r>
              <a:rPr lang="en-AU" dirty="0"/>
              <a:t>Click to edit Master title style</a:t>
            </a:r>
            <a:endParaRPr lang="en-US" dirty="0"/>
          </a:p>
        </p:txBody>
      </p:sp>
      <p:sp>
        <p:nvSpPr>
          <p:cNvPr id="3" name="Content Placeholder 2"/>
          <p:cNvSpPr>
            <a:spLocks noGrp="1"/>
          </p:cNvSpPr>
          <p:nvPr>
            <p:ph idx="1"/>
          </p:nvPr>
        </p:nvSpPr>
        <p:spPr>
          <a:xfrm>
            <a:off x="660071" y="1871498"/>
            <a:ext cx="5183517" cy="4326102"/>
          </a:xfrm>
        </p:spPr>
        <p:txBody>
          <a:bodyPr/>
          <a:lstStyle>
            <a:lvl1pPr marL="0">
              <a:lnSpc>
                <a:spcPts val="1400"/>
              </a:lnSpc>
              <a:spcAft>
                <a:spcPts val="850"/>
              </a:spcAft>
              <a:defRPr sz="1200" b="1" i="0">
                <a:solidFill>
                  <a:schemeClr val="tx2"/>
                </a:solidFill>
                <a:latin typeface="Gotham Narrow Bold" pitchFamily="50" charset="0"/>
                <a:ea typeface="Gotham Narrow Bold" pitchFamily="50" charset="0"/>
                <a:cs typeface="Gotham Narrow Bold" pitchFamily="50" charset="0"/>
              </a:defRPr>
            </a:lvl1pPr>
            <a:lvl2pPr marL="127000" indent="-127000">
              <a:lnSpc>
                <a:spcPts val="1400"/>
              </a:lnSpc>
              <a:spcAft>
                <a:spcPts val="850"/>
              </a:spcAft>
              <a:buFont typeface="Arial" charset="0"/>
              <a:buChar char="•"/>
              <a:tabLst/>
              <a:defRPr sz="1200" b="0" i="0">
                <a:solidFill>
                  <a:schemeClr val="tx1"/>
                </a:solidFill>
                <a:latin typeface="Gotham Narrow Light" charset="0"/>
                <a:ea typeface="Gotham Narrow Light" charset="0"/>
                <a:cs typeface="Gotham Narrow Light" charset="0"/>
              </a:defRPr>
            </a:lvl2pPr>
            <a:lvl3pPr marL="0">
              <a:lnSpc>
                <a:spcPts val="1400"/>
              </a:lnSpc>
              <a:spcAft>
                <a:spcPts val="300"/>
              </a:spcAft>
              <a:defRPr sz="1200" b="0" i="0">
                <a:latin typeface="Gotham Narrow Book" charset="0"/>
                <a:ea typeface="Gotham Narrow Book" charset="0"/>
                <a:cs typeface="Gotham Narrow Book" charset="0"/>
              </a:defRPr>
            </a:lvl3pPr>
            <a:lvl4pPr>
              <a:defRPr>
                <a:latin typeface="Chronicle Text G1 Bold" charset="0"/>
              </a:defRPr>
            </a:lvl4pPr>
            <a:lvl5pPr>
              <a:defRPr>
                <a:latin typeface="Chronicle Text G1 Bold" charset="0"/>
              </a:defRPr>
            </a:lvl5pPr>
          </a:lstStyle>
          <a:p>
            <a:pPr lvl="0"/>
            <a:r>
              <a:rPr lang="en-AU" dirty="0"/>
              <a:t>Click to edit Master text styles</a:t>
            </a:r>
          </a:p>
          <a:p>
            <a:pPr lvl="1"/>
            <a:r>
              <a:rPr lang="en-AU" dirty="0"/>
              <a:t>Second level</a:t>
            </a:r>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D6734711-CBF7-0149-96E1-DB465890B982}" type="datetime1">
              <a:rPr lang="en-US" smtClean="0"/>
              <a:pPr/>
              <a:t>10/7/20</a:t>
            </a:fld>
            <a:endParaRPr lang="en-US" dirty="0"/>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dirty="0"/>
              <a:t>SECTION TITLE GOTHAM NARROW BOLD 7PT</a:t>
            </a:r>
          </a:p>
        </p:txBody>
      </p:sp>
      <p:sp>
        <p:nvSpPr>
          <p:cNvPr id="6" name="Slide Number Placeholder 5"/>
          <p:cNvSpPr>
            <a:spLocks noGrp="1"/>
          </p:cNvSpPr>
          <p:nvPr>
            <p:ph type="sldNum" sz="quarter" idx="12"/>
          </p:nvPr>
        </p:nvSpPr>
        <p:spPr/>
        <p:txBody>
          <a:bodyPr/>
          <a:lstStyle>
            <a:lvl1pPr algn="r">
              <a:defRPr b="1" i="0">
                <a:latin typeface="Gotham Narrow Bold" charset="0"/>
                <a:ea typeface="Gotham Narrow Bold" charset="0"/>
                <a:cs typeface="Gotham Narrow Bold" charset="0"/>
              </a:defRPr>
            </a:lvl1pPr>
          </a:lstStyle>
          <a:p>
            <a:r>
              <a:rPr lang="en-AU" dirty="0">
                <a:latin typeface="Gotham Narrow Bold" pitchFamily="50" charset="0"/>
              </a:rPr>
              <a:t>PAGE </a:t>
            </a:r>
            <a:fld id="{C9EE3F8F-BFD3-9842-9D76-CADACBFBDD00}" type="slidenum">
              <a:rPr lang="en-AU" smtClean="0">
                <a:latin typeface="Gotham Narrow Bold" pitchFamily="50" charset="0"/>
              </a:rPr>
              <a:pPr/>
              <a:t>‹#›</a:t>
            </a:fld>
            <a:endParaRPr lang="en-AU" dirty="0">
              <a:latin typeface="Gotham Narrow Bold" pitchFamily="50" charset="0"/>
            </a:endParaRPr>
          </a:p>
        </p:txBody>
      </p:sp>
      <p:sp>
        <p:nvSpPr>
          <p:cNvPr id="10" name="Picture Placeholder 9"/>
          <p:cNvSpPr>
            <a:spLocks noGrp="1"/>
          </p:cNvSpPr>
          <p:nvPr>
            <p:ph type="pic" sz="quarter" idx="13"/>
          </p:nvPr>
        </p:nvSpPr>
        <p:spPr>
          <a:xfrm>
            <a:off x="6348413" y="1871664"/>
            <a:ext cx="5183187" cy="4325940"/>
          </a:xfrm>
        </p:spPr>
        <p:txBody>
          <a:bodyPr anchor="ctr"/>
          <a:lstStyle>
            <a:lvl1pPr algn="ctr">
              <a:defRPr/>
            </a:lvl1pPr>
          </a:lstStyle>
          <a:p>
            <a:endParaRPr lang="en-US"/>
          </a:p>
        </p:txBody>
      </p:sp>
    </p:spTree>
    <p:extLst>
      <p:ext uri="{BB962C8B-B14F-4D97-AF65-F5344CB8AC3E}">
        <p14:creationId xmlns:p14="http://schemas.microsoft.com/office/powerpoint/2010/main" val="7329705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hronicle Text G1 Bold" pitchFamily="50" charset="0"/>
              </a:defRPr>
            </a:lvl1pPr>
          </a:lstStyle>
          <a:p>
            <a:r>
              <a:rPr lang="en-AU" dirty="0"/>
              <a:t>Click to edit Master title style</a:t>
            </a:r>
            <a:endParaRPr lang="en-US" dirty="0"/>
          </a:p>
        </p:txBody>
      </p:sp>
      <p:sp>
        <p:nvSpPr>
          <p:cNvPr id="3" name="Content Placeholder 2"/>
          <p:cNvSpPr>
            <a:spLocks noGrp="1"/>
          </p:cNvSpPr>
          <p:nvPr>
            <p:ph idx="1"/>
          </p:nvPr>
        </p:nvSpPr>
        <p:spPr>
          <a:xfrm>
            <a:off x="660071" y="1871498"/>
            <a:ext cx="5183517" cy="4326102"/>
          </a:xfrm>
        </p:spPr>
        <p:txBody>
          <a:bodyPr/>
          <a:lstStyle>
            <a:lvl1pPr marL="0">
              <a:lnSpc>
                <a:spcPts val="1400"/>
              </a:lnSpc>
              <a:spcAft>
                <a:spcPts val="0"/>
              </a:spcAft>
              <a:defRPr sz="1200" b="1" i="0">
                <a:solidFill>
                  <a:schemeClr val="tx2"/>
                </a:solidFill>
                <a:latin typeface="Gotham Narrow Bold" pitchFamily="50" charset="0"/>
                <a:ea typeface="Gotham Narrow Bold" pitchFamily="50" charset="0"/>
                <a:cs typeface="Gotham Narrow Bold" pitchFamily="50" charset="0"/>
              </a:defRPr>
            </a:lvl1pPr>
            <a:lvl2pPr marL="0" indent="0">
              <a:lnSpc>
                <a:spcPts val="1400"/>
              </a:lnSpc>
              <a:spcAft>
                <a:spcPts val="850"/>
              </a:spcAft>
              <a:buFont typeface="Arial" charset="0"/>
              <a:buNone/>
              <a:tabLst/>
              <a:defRPr sz="1200" b="0" i="0">
                <a:solidFill>
                  <a:schemeClr val="tx1"/>
                </a:solidFill>
                <a:latin typeface="Gotham Narrow Light" charset="0"/>
                <a:ea typeface="Gotham Narrow Light" charset="0"/>
                <a:cs typeface="Gotham Narrow Light" charset="0"/>
              </a:defRPr>
            </a:lvl2pPr>
            <a:lvl3pPr marL="0">
              <a:lnSpc>
                <a:spcPts val="1400"/>
              </a:lnSpc>
              <a:spcAft>
                <a:spcPts val="300"/>
              </a:spcAft>
              <a:defRPr sz="1200" b="0" i="0">
                <a:latin typeface="Gotham Narrow Book" charset="0"/>
                <a:ea typeface="Gotham Narrow Book" charset="0"/>
                <a:cs typeface="Gotham Narrow Book" charset="0"/>
              </a:defRPr>
            </a:lvl3pPr>
            <a:lvl4pPr>
              <a:defRPr>
                <a:latin typeface="Chronicle Text G1 Bold" charset="0"/>
              </a:defRPr>
            </a:lvl4pPr>
            <a:lvl5pPr>
              <a:defRPr>
                <a:latin typeface="Chronicle Text G1 Bold" charset="0"/>
              </a:defRPr>
            </a:lvl5pPr>
          </a:lstStyle>
          <a:p>
            <a:pPr lvl="0"/>
            <a:r>
              <a:rPr lang="en-AU" dirty="0"/>
              <a:t>Click to edit Master text styles</a:t>
            </a:r>
          </a:p>
          <a:p>
            <a:pPr lvl="1"/>
            <a:r>
              <a:rPr lang="en-AU" dirty="0"/>
              <a:t>Second level</a:t>
            </a:r>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70479E50-DC0F-194F-BF55-6288B1AAE44C}" type="datetime1">
              <a:rPr lang="en-US" smtClean="0"/>
              <a:pPr/>
              <a:t>10/7/20</a:t>
            </a:fld>
            <a:endParaRPr lang="en-US" dirty="0"/>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dirty="0"/>
              <a:t>SECTION TITLE GOTHAM NARROW BOLD 7PT</a:t>
            </a:r>
          </a:p>
        </p:txBody>
      </p:sp>
      <p:sp>
        <p:nvSpPr>
          <p:cNvPr id="6" name="Slide Number Placeholder 5"/>
          <p:cNvSpPr>
            <a:spLocks noGrp="1"/>
          </p:cNvSpPr>
          <p:nvPr>
            <p:ph type="sldNum" sz="quarter" idx="12"/>
          </p:nvPr>
        </p:nvSpPr>
        <p:spPr/>
        <p:txBody>
          <a:bodyPr/>
          <a:lstStyle>
            <a:lvl1pPr algn="r">
              <a:defRPr b="1" i="0">
                <a:latin typeface="Gotham Narrow Bold" charset="0"/>
                <a:ea typeface="Gotham Narrow Bold" charset="0"/>
                <a:cs typeface="Gotham Narrow Bold" charset="0"/>
              </a:defRPr>
            </a:lvl1pPr>
          </a:lstStyle>
          <a:p>
            <a:r>
              <a:rPr lang="en-AU" dirty="0">
                <a:latin typeface="Gotham Narrow Bold" pitchFamily="50" charset="0"/>
              </a:rPr>
              <a:t>PAGE </a:t>
            </a:r>
            <a:fld id="{C9EE3F8F-BFD3-9842-9D76-CADACBFBDD00}" type="slidenum">
              <a:rPr lang="en-AU" smtClean="0">
                <a:latin typeface="Gotham Narrow Bold" pitchFamily="50" charset="0"/>
              </a:rPr>
              <a:pPr/>
              <a:t>‹#›</a:t>
            </a:fld>
            <a:endParaRPr lang="en-AU" dirty="0">
              <a:latin typeface="Gotham Narrow Bold" pitchFamily="50" charset="0"/>
            </a:endParaRPr>
          </a:p>
        </p:txBody>
      </p:sp>
      <p:sp>
        <p:nvSpPr>
          <p:cNvPr id="10" name="Picture Placeholder 9"/>
          <p:cNvSpPr>
            <a:spLocks noGrp="1"/>
          </p:cNvSpPr>
          <p:nvPr>
            <p:ph type="pic" sz="quarter" idx="13"/>
          </p:nvPr>
        </p:nvSpPr>
        <p:spPr>
          <a:xfrm>
            <a:off x="6348413" y="1871664"/>
            <a:ext cx="5183187" cy="4325940"/>
          </a:xfrm>
        </p:spPr>
        <p:txBody>
          <a:bodyPr anchor="ctr"/>
          <a:lstStyle>
            <a:lvl1pPr algn="ctr">
              <a:defRPr/>
            </a:lvl1pPr>
          </a:lstStyle>
          <a:p>
            <a:endParaRPr lang="en-US"/>
          </a:p>
        </p:txBody>
      </p:sp>
    </p:spTree>
    <p:extLst>
      <p:ext uri="{BB962C8B-B14F-4D97-AF65-F5344CB8AC3E}">
        <p14:creationId xmlns:p14="http://schemas.microsoft.com/office/powerpoint/2010/main" val="2145958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03565" y="356258"/>
            <a:ext cx="1205994" cy="51741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63901" y="1224148"/>
            <a:ext cx="3526312" cy="4010428"/>
          </a:xfrm>
          <a:prstGeom prst="rect">
            <a:avLst/>
          </a:prstGeom>
        </p:spPr>
      </p:pic>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4159045" cy="6858000"/>
          </a:xfrm>
          <a:prstGeom prst="rect">
            <a:avLst/>
          </a:prstGeom>
        </p:spPr>
      </p:pic>
      <p:pic>
        <p:nvPicPr>
          <p:cNvPr id="6" name="Picture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486472" y="391883"/>
            <a:ext cx="1217897" cy="522517"/>
          </a:xfrm>
          <a:prstGeom prst="rect">
            <a:avLst/>
          </a:prstGeom>
        </p:spPr>
      </p:pic>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589520" y="1634834"/>
            <a:ext cx="2959920" cy="3614060"/>
          </a:xfrm>
          <a:prstGeom prst="rect">
            <a:avLst/>
          </a:prstGeom>
        </p:spPr>
      </p:pic>
    </p:spTree>
    <p:extLst>
      <p:ext uri="{BB962C8B-B14F-4D97-AF65-F5344CB8AC3E}">
        <p14:creationId xmlns:p14="http://schemas.microsoft.com/office/powerpoint/2010/main" val="12034843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hronicle Text G1 Bold" pitchFamily="50" charset="0"/>
              </a:defRPr>
            </a:lvl1pPr>
          </a:lstStyle>
          <a:p>
            <a:r>
              <a:rPr lang="en-AU" dirty="0"/>
              <a:t>Click to edit Master title style</a:t>
            </a:r>
            <a:endParaRPr lang="en-US" dirty="0"/>
          </a:p>
        </p:txBody>
      </p:sp>
      <p:sp>
        <p:nvSpPr>
          <p:cNvPr id="3" name="Content Placeholder 2"/>
          <p:cNvSpPr>
            <a:spLocks noGrp="1"/>
          </p:cNvSpPr>
          <p:nvPr>
            <p:ph idx="1"/>
          </p:nvPr>
        </p:nvSpPr>
        <p:spPr>
          <a:xfrm>
            <a:off x="660071" y="1871498"/>
            <a:ext cx="10871529" cy="4326102"/>
          </a:xfrm>
        </p:spPr>
        <p:txBody>
          <a:bodyPr/>
          <a:lstStyle>
            <a:lvl1pPr marL="0">
              <a:lnSpc>
                <a:spcPts val="1600"/>
              </a:lnSpc>
              <a:spcAft>
                <a:spcPts val="1500"/>
              </a:spcAft>
              <a:defRPr sz="1800" b="1" i="0">
                <a:solidFill>
                  <a:schemeClr val="tx2"/>
                </a:solidFill>
                <a:latin typeface="Gotham Narrow Bold" pitchFamily="50" charset="0"/>
                <a:ea typeface="Gotham Narrow Bold" pitchFamily="50" charset="0"/>
                <a:cs typeface="Gotham Narrow Bold" pitchFamily="50" charset="0"/>
              </a:defRPr>
            </a:lvl1pPr>
            <a:lvl2pPr marL="177800" indent="-177800">
              <a:lnSpc>
                <a:spcPts val="2000"/>
              </a:lnSpc>
              <a:spcAft>
                <a:spcPts val="1500"/>
              </a:spcAft>
              <a:buFont typeface="Arial" charset="0"/>
              <a:buChar char="•"/>
              <a:tabLst/>
              <a:defRPr sz="1800" b="0" i="0">
                <a:solidFill>
                  <a:schemeClr val="tx1"/>
                </a:solidFill>
                <a:latin typeface="Gotham Narrow Light" charset="0"/>
                <a:ea typeface="Gotham Narrow Light" charset="0"/>
                <a:cs typeface="Gotham Narrow Light" charset="0"/>
              </a:defRPr>
            </a:lvl2pPr>
            <a:lvl3pPr marL="0">
              <a:lnSpc>
                <a:spcPts val="1400"/>
              </a:lnSpc>
              <a:spcAft>
                <a:spcPts val="300"/>
              </a:spcAft>
              <a:defRPr sz="1200" b="0" i="0">
                <a:latin typeface="Gotham Narrow Book" charset="0"/>
                <a:ea typeface="Gotham Narrow Book" charset="0"/>
                <a:cs typeface="Gotham Narrow Book" charset="0"/>
              </a:defRPr>
            </a:lvl3pPr>
            <a:lvl4pPr>
              <a:defRPr>
                <a:latin typeface="Chronicle Text G1 Bold" charset="0"/>
              </a:defRPr>
            </a:lvl4pPr>
            <a:lvl5pPr>
              <a:defRPr>
                <a:latin typeface="Chronicle Text G1 Bold" charset="0"/>
              </a:defRPr>
            </a:lvl5pPr>
          </a:lstStyle>
          <a:p>
            <a:pPr lvl="0"/>
            <a:r>
              <a:rPr lang="en-AU" dirty="0"/>
              <a:t>Click to edit Master text styles</a:t>
            </a:r>
          </a:p>
          <a:p>
            <a:pPr lvl="1"/>
            <a:r>
              <a:rPr lang="en-AU" dirty="0"/>
              <a:t>Second level</a:t>
            </a:r>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3A0E362F-15F3-414F-AD19-772E0A70F7DD}" type="datetime1">
              <a:rPr lang="en-US" smtClean="0"/>
              <a:pPr/>
              <a:t>10/7/20</a:t>
            </a:fld>
            <a:endParaRPr lang="en-US" dirty="0"/>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dirty="0"/>
              <a:t>SECTION TITLE GOTHAM NARROW BOLD 7PT</a:t>
            </a:r>
          </a:p>
        </p:txBody>
      </p:sp>
      <p:sp>
        <p:nvSpPr>
          <p:cNvPr id="6" name="Slide Number Placeholder 5"/>
          <p:cNvSpPr>
            <a:spLocks noGrp="1"/>
          </p:cNvSpPr>
          <p:nvPr>
            <p:ph type="sldNum" sz="quarter" idx="12"/>
          </p:nvPr>
        </p:nvSpPr>
        <p:spPr/>
        <p:txBody>
          <a:bodyPr/>
          <a:lstStyle>
            <a:lvl1pPr algn="r">
              <a:defRPr b="1" i="0">
                <a:latin typeface="Gotham Narrow Bold" charset="0"/>
                <a:ea typeface="Gotham Narrow Bold" charset="0"/>
                <a:cs typeface="Gotham Narrow Bold" charset="0"/>
              </a:defRPr>
            </a:lvl1pPr>
          </a:lstStyle>
          <a:p>
            <a:r>
              <a:rPr lang="en-AU" dirty="0">
                <a:latin typeface="Gotham Narrow Bold" pitchFamily="50" charset="0"/>
              </a:rPr>
              <a:t>PAGE </a:t>
            </a:r>
            <a:fld id="{C9EE3F8F-BFD3-9842-9D76-CADACBFBDD00}" type="slidenum">
              <a:rPr lang="en-AU" smtClean="0">
                <a:latin typeface="Gotham Narrow Bold" pitchFamily="50" charset="0"/>
              </a:rPr>
              <a:pPr/>
              <a:t>‹#›</a:t>
            </a:fld>
            <a:endParaRPr lang="en-AU" dirty="0">
              <a:latin typeface="Gotham Narrow Bold" pitchFamily="50" charset="0"/>
            </a:endParaRPr>
          </a:p>
        </p:txBody>
      </p:sp>
    </p:spTree>
    <p:extLst>
      <p:ext uri="{BB962C8B-B14F-4D97-AF65-F5344CB8AC3E}">
        <p14:creationId xmlns:p14="http://schemas.microsoft.com/office/powerpoint/2010/main" val="16636096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11" name="Rectangle 10"/>
          <p:cNvSpPr/>
          <p:nvPr userDrawn="1"/>
        </p:nvSpPr>
        <p:spPr>
          <a:xfrm>
            <a:off x="4773613" y="1871498"/>
            <a:ext cx="6757987" cy="4326102"/>
          </a:xfrm>
          <a:prstGeom prst="rect">
            <a:avLst/>
          </a:prstGeom>
          <a:solidFill>
            <a:srgbClr val="F0D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latin typeface="Chronicle Text G1 Bold" pitchFamily="50" charset="0"/>
              </a:defRPr>
            </a:lvl1pPr>
          </a:lstStyle>
          <a:p>
            <a:r>
              <a:rPr lang="en-AU" dirty="0"/>
              <a:t>Click to edit Master title style</a:t>
            </a:r>
            <a:endParaRPr lang="en-US" dirty="0"/>
          </a:p>
        </p:txBody>
      </p:sp>
      <p:sp>
        <p:nvSpPr>
          <p:cNvPr id="3" name="Content Placeholder 2"/>
          <p:cNvSpPr>
            <a:spLocks noGrp="1"/>
          </p:cNvSpPr>
          <p:nvPr>
            <p:ph idx="1"/>
          </p:nvPr>
        </p:nvSpPr>
        <p:spPr>
          <a:xfrm>
            <a:off x="660071" y="1871498"/>
            <a:ext cx="3886529" cy="4326102"/>
          </a:xfrm>
        </p:spPr>
        <p:txBody>
          <a:bodyPr/>
          <a:lstStyle>
            <a:lvl1pPr marL="0">
              <a:lnSpc>
                <a:spcPts val="1400"/>
              </a:lnSpc>
              <a:spcAft>
                <a:spcPts val="0"/>
              </a:spcAft>
              <a:defRPr sz="1200" b="1" i="0">
                <a:solidFill>
                  <a:schemeClr val="tx2"/>
                </a:solidFill>
                <a:latin typeface="Gotham Narrow Bold" pitchFamily="50" charset="0"/>
                <a:ea typeface="Gotham Narrow Bold" pitchFamily="50" charset="0"/>
                <a:cs typeface="Gotham Narrow Bold" pitchFamily="50" charset="0"/>
              </a:defRPr>
            </a:lvl1pPr>
            <a:lvl2pPr marL="0" indent="0">
              <a:lnSpc>
                <a:spcPts val="1400"/>
              </a:lnSpc>
              <a:spcAft>
                <a:spcPts val="850"/>
              </a:spcAft>
              <a:buFont typeface="Arial" charset="0"/>
              <a:buNone/>
              <a:tabLst/>
              <a:defRPr sz="1200" b="0" i="0">
                <a:solidFill>
                  <a:schemeClr val="tx1"/>
                </a:solidFill>
                <a:latin typeface="Gotham Narrow Light" charset="0"/>
                <a:ea typeface="Gotham Narrow Light" charset="0"/>
                <a:cs typeface="Gotham Narrow Light" charset="0"/>
              </a:defRPr>
            </a:lvl2pPr>
            <a:lvl3pPr marL="0">
              <a:lnSpc>
                <a:spcPts val="1400"/>
              </a:lnSpc>
              <a:spcAft>
                <a:spcPts val="300"/>
              </a:spcAft>
              <a:defRPr sz="1200" b="0" i="0">
                <a:latin typeface="Gotham Narrow Book" charset="0"/>
                <a:ea typeface="Gotham Narrow Book" charset="0"/>
                <a:cs typeface="Gotham Narrow Book" charset="0"/>
              </a:defRPr>
            </a:lvl3pPr>
            <a:lvl4pPr>
              <a:defRPr>
                <a:latin typeface="Chronicle Text G1 Bold" charset="0"/>
              </a:defRPr>
            </a:lvl4pPr>
            <a:lvl5pPr>
              <a:defRPr>
                <a:latin typeface="Chronicle Text G1 Bold" charset="0"/>
              </a:defRPr>
            </a:lvl5pPr>
          </a:lstStyle>
          <a:p>
            <a:pPr lvl="0"/>
            <a:r>
              <a:rPr lang="en-AU" dirty="0"/>
              <a:t>Click to edit Master text styles</a:t>
            </a:r>
          </a:p>
          <a:p>
            <a:pPr lvl="1"/>
            <a:r>
              <a:rPr lang="en-AU" dirty="0"/>
              <a:t>Second level</a:t>
            </a:r>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ADD3BF28-C868-1E42-AD12-0669017885B5}" type="datetime1">
              <a:rPr lang="en-US" smtClean="0"/>
              <a:pPr/>
              <a:t>10/7/20</a:t>
            </a:fld>
            <a:endParaRPr lang="en-US" dirty="0"/>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dirty="0"/>
              <a:t>SECTION TITLE GOTHAM NARROW BOLD 7PT</a:t>
            </a:r>
          </a:p>
        </p:txBody>
      </p:sp>
      <p:sp>
        <p:nvSpPr>
          <p:cNvPr id="6" name="Slide Number Placeholder 5"/>
          <p:cNvSpPr>
            <a:spLocks noGrp="1"/>
          </p:cNvSpPr>
          <p:nvPr>
            <p:ph type="sldNum" sz="quarter" idx="12"/>
          </p:nvPr>
        </p:nvSpPr>
        <p:spPr/>
        <p:txBody>
          <a:bodyPr/>
          <a:lstStyle>
            <a:lvl1pPr algn="r">
              <a:defRPr b="1" i="0">
                <a:latin typeface="Gotham Narrow Bold" charset="0"/>
                <a:ea typeface="Gotham Narrow Bold" charset="0"/>
                <a:cs typeface="Gotham Narrow Bold" charset="0"/>
              </a:defRPr>
            </a:lvl1pPr>
          </a:lstStyle>
          <a:p>
            <a:r>
              <a:rPr lang="en-AU" dirty="0">
                <a:latin typeface="Gotham Narrow Bold" pitchFamily="50" charset="0"/>
              </a:rPr>
              <a:t>PAGE </a:t>
            </a:r>
            <a:fld id="{C9EE3F8F-BFD3-9842-9D76-CADACBFBDD00}" type="slidenum">
              <a:rPr lang="en-AU" smtClean="0">
                <a:latin typeface="Gotham Narrow Bold" pitchFamily="50" charset="0"/>
              </a:rPr>
              <a:pPr/>
              <a:t>‹#›</a:t>
            </a:fld>
            <a:endParaRPr lang="en-AU" dirty="0">
              <a:latin typeface="Gotham Narrow Bold" pitchFamily="50" charset="0"/>
            </a:endParaRPr>
          </a:p>
        </p:txBody>
      </p:sp>
      <p:sp>
        <p:nvSpPr>
          <p:cNvPr id="9" name="Table Placeholder 8"/>
          <p:cNvSpPr>
            <a:spLocks noGrp="1"/>
          </p:cNvSpPr>
          <p:nvPr>
            <p:ph type="tbl" sz="quarter" idx="13"/>
          </p:nvPr>
        </p:nvSpPr>
        <p:spPr>
          <a:xfrm>
            <a:off x="4978400" y="2134263"/>
            <a:ext cx="6197600" cy="3847438"/>
          </a:xfrm>
        </p:spPr>
        <p:txBody>
          <a:bodyPr/>
          <a:lstStyle/>
          <a:p>
            <a:endParaRPr lang="en-US"/>
          </a:p>
        </p:txBody>
      </p:sp>
    </p:spTree>
    <p:extLst>
      <p:ext uri="{BB962C8B-B14F-4D97-AF65-F5344CB8AC3E}">
        <p14:creationId xmlns:p14="http://schemas.microsoft.com/office/powerpoint/2010/main" val="1009913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Rectangle 10"/>
          <p:cNvSpPr/>
          <p:nvPr userDrawn="1"/>
        </p:nvSpPr>
        <p:spPr>
          <a:xfrm>
            <a:off x="4773613" y="1871498"/>
            <a:ext cx="6757987" cy="4326102"/>
          </a:xfrm>
          <a:prstGeom prst="rect">
            <a:avLst/>
          </a:prstGeom>
          <a:solidFill>
            <a:srgbClr val="F0D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latin typeface="Chronicle Text G1 Bold" pitchFamily="50" charset="0"/>
              </a:defRPr>
            </a:lvl1pPr>
          </a:lstStyle>
          <a:p>
            <a:r>
              <a:rPr lang="en-AU" dirty="0"/>
              <a:t>Click to edit Master title style</a:t>
            </a:r>
            <a:endParaRPr lang="en-US" dirty="0"/>
          </a:p>
        </p:txBody>
      </p:sp>
      <p:sp>
        <p:nvSpPr>
          <p:cNvPr id="3" name="Content Placeholder 2"/>
          <p:cNvSpPr>
            <a:spLocks noGrp="1"/>
          </p:cNvSpPr>
          <p:nvPr>
            <p:ph idx="1"/>
          </p:nvPr>
        </p:nvSpPr>
        <p:spPr>
          <a:xfrm>
            <a:off x="660071" y="1871498"/>
            <a:ext cx="3886529" cy="4326102"/>
          </a:xfrm>
        </p:spPr>
        <p:txBody>
          <a:bodyPr/>
          <a:lstStyle>
            <a:lvl1pPr marL="0">
              <a:lnSpc>
                <a:spcPts val="1400"/>
              </a:lnSpc>
              <a:spcAft>
                <a:spcPts val="850"/>
              </a:spcAft>
              <a:defRPr sz="1200" b="1" i="0">
                <a:solidFill>
                  <a:schemeClr val="tx2"/>
                </a:solidFill>
                <a:latin typeface="Gotham Narrow Bold" pitchFamily="50" charset="0"/>
                <a:ea typeface="Gotham Narrow Bold" pitchFamily="50" charset="0"/>
                <a:cs typeface="Gotham Narrow Bold" pitchFamily="50" charset="0"/>
              </a:defRPr>
            </a:lvl1pPr>
            <a:lvl2pPr marL="171450" indent="-171450">
              <a:lnSpc>
                <a:spcPts val="1400"/>
              </a:lnSpc>
              <a:spcAft>
                <a:spcPts val="850"/>
              </a:spcAft>
              <a:buFont typeface="Arial" charset="0"/>
              <a:buChar char="•"/>
              <a:tabLst/>
              <a:defRPr sz="1200" b="0" i="0">
                <a:solidFill>
                  <a:schemeClr val="tx1"/>
                </a:solidFill>
                <a:latin typeface="Gotham Narrow Light" charset="0"/>
                <a:ea typeface="Gotham Narrow Light" charset="0"/>
                <a:cs typeface="Gotham Narrow Light" charset="0"/>
              </a:defRPr>
            </a:lvl2pPr>
            <a:lvl3pPr marL="0">
              <a:lnSpc>
                <a:spcPts val="1400"/>
              </a:lnSpc>
              <a:spcAft>
                <a:spcPts val="300"/>
              </a:spcAft>
              <a:defRPr sz="1200" b="0" i="0">
                <a:latin typeface="Gotham Narrow Book" charset="0"/>
                <a:ea typeface="Gotham Narrow Book" charset="0"/>
                <a:cs typeface="Gotham Narrow Book" charset="0"/>
              </a:defRPr>
            </a:lvl3pPr>
            <a:lvl4pPr>
              <a:defRPr>
                <a:latin typeface="Chronicle Text G1 Bold" charset="0"/>
              </a:defRPr>
            </a:lvl4pPr>
            <a:lvl5pPr>
              <a:defRPr>
                <a:latin typeface="Chronicle Text G1 Bold" charset="0"/>
              </a:defRPr>
            </a:lvl5pPr>
          </a:lstStyle>
          <a:p>
            <a:pPr lvl="0"/>
            <a:r>
              <a:rPr lang="en-AU" dirty="0"/>
              <a:t>Click to edit Master text styles</a:t>
            </a:r>
          </a:p>
          <a:p>
            <a:pPr lvl="1"/>
            <a:r>
              <a:rPr lang="en-AU" dirty="0"/>
              <a:t>Second level</a:t>
            </a:r>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A4A54127-2AC4-624C-90C4-6E74D9031FD0}" type="datetime1">
              <a:rPr lang="en-US" smtClean="0"/>
              <a:pPr/>
              <a:t>10/7/20</a:t>
            </a:fld>
            <a:endParaRPr lang="en-US" dirty="0"/>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dirty="0"/>
              <a:t>SECTION TITLE GOTHAM NARROW BOLD 7PT</a:t>
            </a:r>
          </a:p>
        </p:txBody>
      </p:sp>
      <p:sp>
        <p:nvSpPr>
          <p:cNvPr id="6" name="Slide Number Placeholder 5"/>
          <p:cNvSpPr>
            <a:spLocks noGrp="1"/>
          </p:cNvSpPr>
          <p:nvPr>
            <p:ph type="sldNum" sz="quarter" idx="12"/>
          </p:nvPr>
        </p:nvSpPr>
        <p:spPr/>
        <p:txBody>
          <a:bodyPr/>
          <a:lstStyle>
            <a:lvl1pPr algn="r">
              <a:defRPr b="1" i="0">
                <a:latin typeface="Gotham Narrow Bold" charset="0"/>
                <a:ea typeface="Gotham Narrow Bold" charset="0"/>
                <a:cs typeface="Gotham Narrow Bold" charset="0"/>
              </a:defRPr>
            </a:lvl1pPr>
          </a:lstStyle>
          <a:p>
            <a:r>
              <a:rPr lang="en-AU" dirty="0">
                <a:latin typeface="Gotham Narrow Bold" pitchFamily="50" charset="0"/>
              </a:rPr>
              <a:t>PAGE </a:t>
            </a:r>
            <a:fld id="{C9EE3F8F-BFD3-9842-9D76-CADACBFBDD00}" type="slidenum">
              <a:rPr lang="en-AU" smtClean="0">
                <a:latin typeface="Gotham Narrow Bold" pitchFamily="50" charset="0"/>
              </a:rPr>
              <a:pPr/>
              <a:t>‹#›</a:t>
            </a:fld>
            <a:endParaRPr lang="en-AU" dirty="0">
              <a:latin typeface="Gotham Narrow Bold" pitchFamily="50" charset="0"/>
            </a:endParaRPr>
          </a:p>
        </p:txBody>
      </p:sp>
      <p:sp>
        <p:nvSpPr>
          <p:cNvPr id="10" name="Chart Placeholder 9"/>
          <p:cNvSpPr>
            <a:spLocks noGrp="1"/>
          </p:cNvSpPr>
          <p:nvPr>
            <p:ph type="chart" sz="quarter" idx="14"/>
          </p:nvPr>
        </p:nvSpPr>
        <p:spPr>
          <a:xfrm>
            <a:off x="4953000" y="2120900"/>
            <a:ext cx="6248400" cy="3873500"/>
          </a:xfrm>
        </p:spPr>
        <p:txBody>
          <a:bodyPr/>
          <a:lstStyle/>
          <a:p>
            <a:endParaRPr lang="en-US"/>
          </a:p>
        </p:txBody>
      </p:sp>
    </p:spTree>
    <p:extLst>
      <p:ext uri="{BB962C8B-B14F-4D97-AF65-F5344CB8AC3E}">
        <p14:creationId xmlns:p14="http://schemas.microsoft.com/office/powerpoint/2010/main" val="9155778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rgbClr val="F0D7D7"/>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60071" y="1044575"/>
            <a:ext cx="5183517" cy="5165725"/>
          </a:xfrm>
        </p:spPr>
        <p:txBody>
          <a:bodyPr/>
          <a:lstStyle>
            <a:lvl1pPr>
              <a:defRPr>
                <a:solidFill>
                  <a:schemeClr val="tx2"/>
                </a:solidFill>
                <a:latin typeface="Chronicle Text G1 Bold" pitchFamily="50" charset="0"/>
              </a:defRPr>
            </a:lvl1pPr>
            <a:lvl2pPr>
              <a:defRPr b="1" i="0">
                <a:latin typeface="Gotham Narrow Bold" pitchFamily="50" charset="0"/>
                <a:ea typeface="Gotham Narrow Bold" pitchFamily="50" charset="0"/>
                <a:cs typeface="Gotham Narrow Bold" pitchFamily="50" charset="0"/>
              </a:defRPr>
            </a:lvl2pPr>
            <a:lvl3pPr>
              <a:defRPr b="0" i="0">
                <a:latin typeface="Gotham Narrow Light" charset="0"/>
                <a:ea typeface="Gotham Narrow Light" charset="0"/>
                <a:cs typeface="Gotham Narrow Light" charset="0"/>
              </a:defRPr>
            </a:lvl3pPr>
            <a:lvl4pPr>
              <a:defRPr>
                <a:latin typeface="Chronicle Text G1 Bold" charset="0"/>
              </a:defRPr>
            </a:lvl4pPr>
            <a:lvl5pPr>
              <a:defRPr>
                <a:latin typeface="Chronicle Text G1 Bold" charset="0"/>
              </a:defRPr>
            </a:lvl5pPr>
          </a:lstStyle>
          <a:p>
            <a:pPr lvl="0"/>
            <a:r>
              <a:rPr lang="en-AU" dirty="0"/>
              <a:t>Click to edit Master text styles</a:t>
            </a:r>
          </a:p>
          <a:p>
            <a:pPr lvl="1"/>
            <a:r>
              <a:rPr lang="en-AU" dirty="0"/>
              <a:t>Second level</a:t>
            </a:r>
          </a:p>
          <a:p>
            <a:pPr lvl="2"/>
            <a:r>
              <a:rPr lang="en-AU" dirty="0"/>
              <a:t>Third level</a:t>
            </a:r>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51E290B4-B3E1-A34F-9420-070C7E24A97B}" type="datetime1">
              <a:rPr lang="en-US" smtClean="0"/>
              <a:pPr/>
              <a:t>10/7/20</a:t>
            </a:fld>
            <a:endParaRPr lang="en-US" dirty="0"/>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dirty="0"/>
              <a:t>SECTION TITLE GOTHAM NARROW BOLD 7PT</a:t>
            </a:r>
          </a:p>
        </p:txBody>
      </p:sp>
      <p:sp>
        <p:nvSpPr>
          <p:cNvPr id="6" name="Slide Number Placeholder 5"/>
          <p:cNvSpPr>
            <a:spLocks noGrp="1"/>
          </p:cNvSpPr>
          <p:nvPr>
            <p:ph type="sldNum" sz="quarter" idx="12"/>
          </p:nvPr>
        </p:nvSpPr>
        <p:spPr/>
        <p:txBody>
          <a:bodyPr/>
          <a:lstStyle>
            <a:lvl1pPr>
              <a:defRPr b="1" i="0">
                <a:latin typeface="Gotham Narrow Bold" charset="0"/>
                <a:ea typeface="Gotham Narrow Bold" charset="0"/>
                <a:cs typeface="Gotham Narrow Bold" charset="0"/>
              </a:defRPr>
            </a:lvl1pPr>
          </a:lstStyle>
          <a:p>
            <a:r>
              <a:rPr lang="en-AU" dirty="0">
                <a:latin typeface="Gotham Narrow Bold" pitchFamily="50" charset="0"/>
              </a:rPr>
              <a:t>PAGE </a:t>
            </a:r>
            <a:fld id="{C9EE3F8F-BFD3-9842-9D76-CADACBFBDD00}" type="slidenum">
              <a:rPr lang="en-AU" smtClean="0">
                <a:latin typeface="Gotham Narrow Bold" pitchFamily="50" charset="0"/>
              </a:rPr>
              <a:pPr/>
              <a:t>‹#›</a:t>
            </a:fld>
            <a:r>
              <a:rPr lang="en-AU" dirty="0">
                <a:latin typeface="Gotham Narrow Bold" pitchFamily="50" charset="0"/>
              </a:rPr>
              <a:t>R</a:t>
            </a:r>
          </a:p>
        </p:txBody>
      </p:sp>
      <p:sp>
        <p:nvSpPr>
          <p:cNvPr id="10" name="Chart Placeholder 9"/>
          <p:cNvSpPr>
            <a:spLocks noGrp="1"/>
          </p:cNvSpPr>
          <p:nvPr>
            <p:ph type="chart" sz="quarter" idx="13"/>
          </p:nvPr>
        </p:nvSpPr>
        <p:spPr>
          <a:xfrm>
            <a:off x="6348413" y="1044575"/>
            <a:ext cx="5183187" cy="5165725"/>
          </a:xfrm>
        </p:spPr>
        <p:txBody>
          <a:bodyPr/>
          <a:lstStyle/>
          <a:p>
            <a:endParaRPr lang="en-US"/>
          </a:p>
        </p:txBody>
      </p:sp>
    </p:spTree>
    <p:extLst>
      <p:ext uri="{BB962C8B-B14F-4D97-AF65-F5344CB8AC3E}">
        <p14:creationId xmlns:p14="http://schemas.microsoft.com/office/powerpoint/2010/main" val="7940910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hronicle Text G1 Bold" pitchFamily="50" charset="0"/>
              </a:defRPr>
            </a:lvl1pPr>
          </a:lstStyle>
          <a:p>
            <a:r>
              <a:rPr lang="en-AU" dirty="0"/>
              <a:t>Click to edit Master title style</a:t>
            </a:r>
            <a:endParaRPr lang="en-US" dirty="0"/>
          </a:p>
        </p:txBody>
      </p:sp>
      <p:sp>
        <p:nvSpPr>
          <p:cNvPr id="3" name="Content Placeholder 2"/>
          <p:cNvSpPr>
            <a:spLocks noGrp="1"/>
          </p:cNvSpPr>
          <p:nvPr>
            <p:ph idx="1"/>
          </p:nvPr>
        </p:nvSpPr>
        <p:spPr>
          <a:xfrm>
            <a:off x="4381171" y="1871498"/>
            <a:ext cx="7150428" cy="1227302"/>
          </a:xfrm>
        </p:spPr>
        <p:txBody>
          <a:bodyPr/>
          <a:lstStyle>
            <a:lvl1pPr>
              <a:defRPr>
                <a:latin typeface="Chronicle Text G1 Bold" pitchFamily="50" charset="0"/>
              </a:defRPr>
            </a:lvl1pPr>
            <a:lvl2pPr>
              <a:defRPr b="1" i="0">
                <a:latin typeface="Gotham Narrow Bold" pitchFamily="50" charset="0"/>
                <a:ea typeface="Gotham Narrow Bold" pitchFamily="50" charset="0"/>
                <a:cs typeface="Gotham Narrow Bold" pitchFamily="50" charset="0"/>
              </a:defRPr>
            </a:lvl2pPr>
            <a:lvl3pPr>
              <a:defRPr b="0" i="0">
                <a:latin typeface="Gotham Narrow Light" charset="0"/>
                <a:ea typeface="Gotham Narrow Light" charset="0"/>
                <a:cs typeface="Gotham Narrow Light" charset="0"/>
              </a:defRPr>
            </a:lvl3pPr>
            <a:lvl4pPr>
              <a:defRPr>
                <a:latin typeface="Chronicle Text G1 Bold" charset="0"/>
              </a:defRPr>
            </a:lvl4pPr>
            <a:lvl5pPr>
              <a:defRPr>
                <a:latin typeface="Chronicle Text G1 Bold" charset="0"/>
              </a:defRPr>
            </a:lvl5pPr>
          </a:lstStyle>
          <a:p>
            <a:pPr lvl="0"/>
            <a:r>
              <a:rPr lang="en-AU" dirty="0"/>
              <a:t>Click to edit Master text styles</a:t>
            </a:r>
          </a:p>
          <a:p>
            <a:pPr lvl="1"/>
            <a:r>
              <a:rPr lang="en-AU" dirty="0"/>
              <a:t>Second level</a:t>
            </a:r>
          </a:p>
          <a:p>
            <a:pPr lvl="2"/>
            <a:r>
              <a:rPr lang="en-AU" dirty="0"/>
              <a:t>Third level</a:t>
            </a:r>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ADF65FAE-121D-DF46-8371-2E67964D0BDF}" type="datetime1">
              <a:rPr lang="en-US" smtClean="0"/>
              <a:pPr/>
              <a:t>10/7/20</a:t>
            </a:fld>
            <a:endParaRPr lang="en-US" dirty="0"/>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dirty="0"/>
              <a:t>SECTION TITLE GOTHAM NARROW BOLD 7PT</a:t>
            </a:r>
          </a:p>
        </p:txBody>
      </p:sp>
      <p:sp>
        <p:nvSpPr>
          <p:cNvPr id="6" name="Slide Number Placeholder 5"/>
          <p:cNvSpPr>
            <a:spLocks noGrp="1"/>
          </p:cNvSpPr>
          <p:nvPr>
            <p:ph type="sldNum" sz="quarter" idx="12"/>
          </p:nvPr>
        </p:nvSpPr>
        <p:spPr/>
        <p:txBody>
          <a:bodyPr/>
          <a:lstStyle>
            <a:lvl1pPr algn="r">
              <a:defRPr b="1" i="0">
                <a:latin typeface="Gotham Narrow Bold" charset="0"/>
                <a:ea typeface="Gotham Narrow Bold" charset="0"/>
                <a:cs typeface="Gotham Narrow Bold" charset="0"/>
              </a:defRPr>
            </a:lvl1pPr>
          </a:lstStyle>
          <a:p>
            <a:r>
              <a:rPr lang="en-AU" dirty="0">
                <a:latin typeface="Gotham Narrow Bold" pitchFamily="50" charset="0"/>
              </a:rPr>
              <a:t>PAGE </a:t>
            </a:r>
            <a:fld id="{C9EE3F8F-BFD3-9842-9D76-CADACBFBDD00}" type="slidenum">
              <a:rPr lang="en-AU" smtClean="0">
                <a:latin typeface="Gotham Narrow Bold" pitchFamily="50" charset="0"/>
              </a:rPr>
              <a:pPr/>
              <a:t>‹#›</a:t>
            </a:fld>
            <a:endParaRPr lang="en-AU" dirty="0">
              <a:latin typeface="Gotham Narrow Bold" pitchFamily="50" charset="0"/>
            </a:endParaRPr>
          </a:p>
        </p:txBody>
      </p:sp>
      <p:sp>
        <p:nvSpPr>
          <p:cNvPr id="10" name="Picture Placeholder 9"/>
          <p:cNvSpPr>
            <a:spLocks noGrp="1"/>
          </p:cNvSpPr>
          <p:nvPr>
            <p:ph type="pic" sz="quarter" idx="13"/>
          </p:nvPr>
        </p:nvSpPr>
        <p:spPr>
          <a:xfrm>
            <a:off x="660401" y="1871663"/>
            <a:ext cx="3568699" cy="2865437"/>
          </a:xfrm>
        </p:spPr>
        <p:txBody>
          <a:bodyPr anchor="ctr"/>
          <a:lstStyle>
            <a:lvl1pPr algn="ctr">
              <a:defRPr/>
            </a:lvl1pPr>
          </a:lstStyle>
          <a:p>
            <a:endParaRPr lang="en-US"/>
          </a:p>
        </p:txBody>
      </p:sp>
      <p:sp>
        <p:nvSpPr>
          <p:cNvPr id="9" name="Content Placeholder 2"/>
          <p:cNvSpPr>
            <a:spLocks noGrp="1"/>
          </p:cNvSpPr>
          <p:nvPr>
            <p:ph idx="14"/>
          </p:nvPr>
        </p:nvSpPr>
        <p:spPr>
          <a:xfrm>
            <a:off x="4381171" y="3370097"/>
            <a:ext cx="3403929" cy="2827503"/>
          </a:xfrm>
        </p:spPr>
        <p:txBody>
          <a:bodyPr/>
          <a:lstStyle>
            <a:lvl1pPr>
              <a:defRPr>
                <a:latin typeface="Chronicle Text G1 Bold" pitchFamily="50" charset="0"/>
              </a:defRPr>
            </a:lvl1pPr>
            <a:lvl2pPr>
              <a:defRPr b="1" i="0">
                <a:latin typeface="Gotham Narrow Bold" pitchFamily="50" charset="0"/>
                <a:ea typeface="Gotham Narrow Bold" pitchFamily="50" charset="0"/>
                <a:cs typeface="Gotham Narrow Bold" pitchFamily="50" charset="0"/>
              </a:defRPr>
            </a:lvl2pPr>
            <a:lvl3pPr>
              <a:defRPr b="0" i="0">
                <a:latin typeface="Gotham Narrow Light" charset="0"/>
                <a:ea typeface="Gotham Narrow Light" charset="0"/>
                <a:cs typeface="Gotham Narrow Light" charset="0"/>
              </a:defRPr>
            </a:lvl3pPr>
            <a:lvl4pPr>
              <a:defRPr>
                <a:latin typeface="Chronicle Text G1 Bold" charset="0"/>
              </a:defRPr>
            </a:lvl4pPr>
            <a:lvl5pPr>
              <a:defRPr>
                <a:latin typeface="Chronicle Text G1 Bold" charset="0"/>
              </a:defRPr>
            </a:lvl5pPr>
          </a:lstStyle>
          <a:p>
            <a:pPr lvl="0"/>
            <a:r>
              <a:rPr lang="en-AU" dirty="0"/>
              <a:t>Click to edit Master text styles</a:t>
            </a:r>
          </a:p>
          <a:p>
            <a:pPr lvl="1"/>
            <a:r>
              <a:rPr lang="en-AU" dirty="0"/>
              <a:t>Second level</a:t>
            </a:r>
          </a:p>
          <a:p>
            <a:pPr lvl="2"/>
            <a:r>
              <a:rPr lang="en-AU" dirty="0"/>
              <a:t>Third level</a:t>
            </a:r>
          </a:p>
        </p:txBody>
      </p:sp>
      <p:sp>
        <p:nvSpPr>
          <p:cNvPr id="12" name="Content Placeholder 2"/>
          <p:cNvSpPr>
            <a:spLocks noGrp="1"/>
          </p:cNvSpPr>
          <p:nvPr>
            <p:ph idx="15"/>
          </p:nvPr>
        </p:nvSpPr>
        <p:spPr>
          <a:xfrm>
            <a:off x="8127671" y="3370097"/>
            <a:ext cx="3403929" cy="2827503"/>
          </a:xfrm>
        </p:spPr>
        <p:txBody>
          <a:bodyPr/>
          <a:lstStyle>
            <a:lvl1pPr>
              <a:defRPr>
                <a:latin typeface="Chronicle Text G1 Bold" pitchFamily="50" charset="0"/>
              </a:defRPr>
            </a:lvl1pPr>
            <a:lvl2pPr>
              <a:defRPr b="1" i="0">
                <a:latin typeface="Gotham Narrow Bold" pitchFamily="50" charset="0"/>
                <a:ea typeface="Gotham Narrow Bold" pitchFamily="50" charset="0"/>
                <a:cs typeface="Gotham Narrow Bold" pitchFamily="50" charset="0"/>
              </a:defRPr>
            </a:lvl2pPr>
            <a:lvl3pPr>
              <a:defRPr b="0" i="0">
                <a:latin typeface="Gotham Narrow Light" charset="0"/>
                <a:ea typeface="Gotham Narrow Light" charset="0"/>
                <a:cs typeface="Gotham Narrow Light" charset="0"/>
              </a:defRPr>
            </a:lvl3pPr>
            <a:lvl4pPr>
              <a:defRPr>
                <a:latin typeface="Chronicle Text G1 Bold" charset="0"/>
              </a:defRPr>
            </a:lvl4pPr>
            <a:lvl5pPr>
              <a:defRPr>
                <a:latin typeface="Chronicle Text G1 Bold" charset="0"/>
              </a:defRPr>
            </a:lvl5pPr>
          </a:lstStyle>
          <a:p>
            <a:pPr lvl="0"/>
            <a:r>
              <a:rPr lang="en-AU" dirty="0"/>
              <a:t>Click to edit Master text styles</a:t>
            </a:r>
          </a:p>
          <a:p>
            <a:pPr lvl="1"/>
            <a:r>
              <a:rPr lang="en-AU" dirty="0"/>
              <a:t>Second level</a:t>
            </a:r>
          </a:p>
          <a:p>
            <a:pPr lvl="2"/>
            <a:r>
              <a:rPr lang="en-AU" dirty="0"/>
              <a:t>Third level</a:t>
            </a:r>
          </a:p>
        </p:txBody>
      </p:sp>
    </p:spTree>
    <p:extLst>
      <p:ext uri="{BB962C8B-B14F-4D97-AF65-F5344CB8AC3E}">
        <p14:creationId xmlns:p14="http://schemas.microsoft.com/office/powerpoint/2010/main" val="2282437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hronicle Text G1 Bold" pitchFamily="50" charset="0"/>
              </a:defRPr>
            </a:lvl1pPr>
          </a:lstStyle>
          <a:p>
            <a:r>
              <a:rPr lang="en-AU" dirty="0"/>
              <a:t>Click to edit Master title style</a:t>
            </a:r>
            <a:endParaRPr lang="en-US" dirty="0"/>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A89F7B0C-722D-8B45-BAF6-698B9FE8F812}" type="datetime1">
              <a:rPr lang="en-US" smtClean="0"/>
              <a:pPr/>
              <a:t>10/7/20</a:t>
            </a:fld>
            <a:endParaRPr lang="en-US" dirty="0"/>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dirty="0"/>
              <a:t>SECTION TITLE GOTHAM NARROW BOLD 7PT</a:t>
            </a:r>
          </a:p>
        </p:txBody>
      </p:sp>
      <p:sp>
        <p:nvSpPr>
          <p:cNvPr id="6" name="Slide Number Placeholder 5"/>
          <p:cNvSpPr>
            <a:spLocks noGrp="1"/>
          </p:cNvSpPr>
          <p:nvPr>
            <p:ph type="sldNum" sz="quarter" idx="12"/>
          </p:nvPr>
        </p:nvSpPr>
        <p:spPr/>
        <p:txBody>
          <a:bodyPr/>
          <a:lstStyle>
            <a:lvl1pPr algn="r">
              <a:defRPr b="1" i="0">
                <a:latin typeface="Gotham Narrow Bold" charset="0"/>
                <a:ea typeface="Gotham Narrow Bold" charset="0"/>
                <a:cs typeface="Gotham Narrow Bold" charset="0"/>
              </a:defRPr>
            </a:lvl1pPr>
          </a:lstStyle>
          <a:p>
            <a:r>
              <a:rPr lang="en-AU" dirty="0">
                <a:latin typeface="Gotham Narrow Bold" pitchFamily="50" charset="0"/>
              </a:rPr>
              <a:t>PAGE </a:t>
            </a:r>
            <a:fld id="{C9EE3F8F-BFD3-9842-9D76-CADACBFBDD00}" type="slidenum">
              <a:rPr lang="en-AU" smtClean="0">
                <a:latin typeface="Gotham Narrow Bold" pitchFamily="50" charset="0"/>
              </a:rPr>
              <a:pPr/>
              <a:t>‹#›</a:t>
            </a:fld>
            <a:endParaRPr lang="en-AU" dirty="0">
              <a:latin typeface="Gotham Narrow Bold" pitchFamily="50" charset="0"/>
            </a:endParaRPr>
          </a:p>
        </p:txBody>
      </p:sp>
      <p:sp>
        <p:nvSpPr>
          <p:cNvPr id="10" name="Picture Placeholder 9"/>
          <p:cNvSpPr>
            <a:spLocks noGrp="1"/>
          </p:cNvSpPr>
          <p:nvPr>
            <p:ph type="pic" sz="quarter" idx="13"/>
          </p:nvPr>
        </p:nvSpPr>
        <p:spPr>
          <a:xfrm>
            <a:off x="660401" y="1871663"/>
            <a:ext cx="3568699" cy="1252537"/>
          </a:xfrm>
        </p:spPr>
        <p:txBody>
          <a:bodyPr anchor="ctr"/>
          <a:lstStyle>
            <a:lvl1pPr algn="ctr">
              <a:defRPr/>
            </a:lvl1pPr>
          </a:lstStyle>
          <a:p>
            <a:endParaRPr lang="en-US"/>
          </a:p>
        </p:txBody>
      </p:sp>
      <p:sp>
        <p:nvSpPr>
          <p:cNvPr id="11" name="Picture Placeholder 9"/>
          <p:cNvSpPr>
            <a:spLocks noGrp="1"/>
          </p:cNvSpPr>
          <p:nvPr>
            <p:ph type="pic" sz="quarter" idx="14"/>
          </p:nvPr>
        </p:nvSpPr>
        <p:spPr>
          <a:xfrm>
            <a:off x="660401" y="3268663"/>
            <a:ext cx="3568699" cy="2979737"/>
          </a:xfrm>
        </p:spPr>
        <p:txBody>
          <a:bodyPr anchor="ctr"/>
          <a:lstStyle>
            <a:lvl1pPr algn="ctr">
              <a:defRPr/>
            </a:lvl1pPr>
          </a:lstStyle>
          <a:p>
            <a:endParaRPr lang="en-US"/>
          </a:p>
        </p:txBody>
      </p:sp>
      <p:sp>
        <p:nvSpPr>
          <p:cNvPr id="14" name="Picture Placeholder 9"/>
          <p:cNvSpPr>
            <a:spLocks noGrp="1"/>
          </p:cNvSpPr>
          <p:nvPr>
            <p:ph type="pic" sz="quarter" idx="15"/>
          </p:nvPr>
        </p:nvSpPr>
        <p:spPr>
          <a:xfrm>
            <a:off x="4394201" y="1871663"/>
            <a:ext cx="3390899" cy="2662237"/>
          </a:xfrm>
        </p:spPr>
        <p:txBody>
          <a:bodyPr anchor="ctr"/>
          <a:lstStyle>
            <a:lvl1pPr algn="ctr">
              <a:defRPr/>
            </a:lvl1pPr>
          </a:lstStyle>
          <a:p>
            <a:endParaRPr lang="en-US"/>
          </a:p>
        </p:txBody>
      </p:sp>
      <p:sp>
        <p:nvSpPr>
          <p:cNvPr id="15" name="Picture Placeholder 9"/>
          <p:cNvSpPr>
            <a:spLocks noGrp="1"/>
          </p:cNvSpPr>
          <p:nvPr>
            <p:ph type="pic" sz="quarter" idx="16"/>
          </p:nvPr>
        </p:nvSpPr>
        <p:spPr>
          <a:xfrm>
            <a:off x="4394201" y="4673600"/>
            <a:ext cx="3390899" cy="1574800"/>
          </a:xfrm>
        </p:spPr>
        <p:txBody>
          <a:bodyPr anchor="ctr"/>
          <a:lstStyle>
            <a:lvl1pPr algn="ctr">
              <a:defRPr/>
            </a:lvl1pPr>
          </a:lstStyle>
          <a:p>
            <a:endParaRPr lang="en-US"/>
          </a:p>
        </p:txBody>
      </p:sp>
      <p:sp>
        <p:nvSpPr>
          <p:cNvPr id="16" name="Picture Placeholder 9"/>
          <p:cNvSpPr>
            <a:spLocks noGrp="1"/>
          </p:cNvSpPr>
          <p:nvPr>
            <p:ph type="pic" sz="quarter" idx="17"/>
          </p:nvPr>
        </p:nvSpPr>
        <p:spPr>
          <a:xfrm>
            <a:off x="7950201" y="1871663"/>
            <a:ext cx="3581399" cy="4376737"/>
          </a:xfrm>
        </p:spPr>
        <p:txBody>
          <a:bodyPr anchor="ctr"/>
          <a:lstStyle>
            <a:lvl1pPr algn="ctr">
              <a:defRPr/>
            </a:lvl1pPr>
          </a:lstStyle>
          <a:p>
            <a:endParaRPr lang="en-US"/>
          </a:p>
        </p:txBody>
      </p:sp>
    </p:spTree>
    <p:extLst>
      <p:ext uri="{BB962C8B-B14F-4D97-AF65-F5344CB8AC3E}">
        <p14:creationId xmlns:p14="http://schemas.microsoft.com/office/powerpoint/2010/main" val="17825159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3_Title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864"/>
            <a:ext cx="4405159" cy="685800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03565" y="356258"/>
            <a:ext cx="1205994" cy="517410"/>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63901" y="1224148"/>
            <a:ext cx="3526312" cy="4010428"/>
          </a:xfrm>
          <a:prstGeom prst="rect">
            <a:avLst/>
          </a:prstGeom>
        </p:spPr>
      </p:pic>
      <p:pic>
        <p:nvPicPr>
          <p:cNvPr id="6" name="Picture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486472" y="391883"/>
            <a:ext cx="1217897" cy="522517"/>
          </a:xfrm>
          <a:prstGeom prst="rect">
            <a:avLst/>
          </a:prstGeom>
        </p:spPr>
      </p:pic>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589520" y="1634834"/>
            <a:ext cx="2959920" cy="3614060"/>
          </a:xfrm>
          <a:prstGeom prst="rect">
            <a:avLst/>
          </a:prstGeom>
        </p:spPr>
      </p:pic>
    </p:spTree>
    <p:extLst>
      <p:ext uri="{BB962C8B-B14F-4D97-AF65-F5344CB8AC3E}">
        <p14:creationId xmlns:p14="http://schemas.microsoft.com/office/powerpoint/2010/main" val="14514995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Title, copy &amp; photo (2)">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1DD149E-E971-416F-BC27-CD21AFA5104C}"/>
              </a:ext>
            </a:extLst>
          </p:cNvPr>
          <p:cNvSpPr>
            <a:spLocks noGrp="1"/>
          </p:cNvSpPr>
          <p:nvPr>
            <p:ph type="sldNum" sz="quarter" idx="10"/>
          </p:nvPr>
        </p:nvSpPr>
        <p:spPr>
          <a:xfrm>
            <a:off x="215635" y="303682"/>
            <a:ext cx="436678" cy="230833"/>
          </a:xfrm>
          <a:prstGeom prst="rect">
            <a:avLst/>
          </a:prstGeom>
        </p:spPr>
        <p:txBody>
          <a:bodyPr/>
          <a:lstStyle/>
          <a:p>
            <a:endParaRPr lang="en-GB" dirty="0"/>
          </a:p>
        </p:txBody>
      </p:sp>
      <p:sp>
        <p:nvSpPr>
          <p:cNvPr id="6" name="Рисунок 4">
            <a:extLst>
              <a:ext uri="{FF2B5EF4-FFF2-40B4-BE49-F238E27FC236}">
                <a16:creationId xmlns:a16="http://schemas.microsoft.com/office/drawing/2014/main" id="{1F03DD34-7D81-48AB-A09A-CC4E0707C0C5}"/>
              </a:ext>
            </a:extLst>
          </p:cNvPr>
          <p:cNvSpPr>
            <a:spLocks noGrp="1"/>
          </p:cNvSpPr>
          <p:nvPr>
            <p:ph type="pic" sz="quarter" idx="13"/>
          </p:nvPr>
        </p:nvSpPr>
        <p:spPr>
          <a:xfrm>
            <a:off x="6686245" y="333971"/>
            <a:ext cx="5178287" cy="6138248"/>
          </a:xfrm>
          <a:solidFill>
            <a:schemeClr val="bg1">
              <a:lumMod val="85000"/>
            </a:schemeClr>
          </a:solidFill>
        </p:spPr>
      </p:sp>
      <p:sp>
        <p:nvSpPr>
          <p:cNvPr id="9" name="Title 1">
            <a:extLst>
              <a:ext uri="{FF2B5EF4-FFF2-40B4-BE49-F238E27FC236}">
                <a16:creationId xmlns:a16="http://schemas.microsoft.com/office/drawing/2014/main" id="{D0A9EEAB-7A05-4174-8E65-319F7A1970C9}"/>
              </a:ext>
            </a:extLst>
          </p:cNvPr>
          <p:cNvSpPr>
            <a:spLocks noGrp="1"/>
          </p:cNvSpPr>
          <p:nvPr>
            <p:ph type="title"/>
          </p:nvPr>
        </p:nvSpPr>
        <p:spPr>
          <a:xfrm>
            <a:off x="1450718" y="1139707"/>
            <a:ext cx="4645283" cy="1088418"/>
          </a:xfrm>
        </p:spPr>
        <p:txBody>
          <a:bodyPr/>
          <a:lstStyle/>
          <a:p>
            <a:r>
              <a:rPr lang="en-US"/>
              <a:t>Click to edit Master title style</a:t>
            </a:r>
            <a:endParaRPr lang="en-GB"/>
          </a:p>
        </p:txBody>
      </p:sp>
      <p:sp>
        <p:nvSpPr>
          <p:cNvPr id="10" name="Text Placeholder 5">
            <a:extLst>
              <a:ext uri="{FF2B5EF4-FFF2-40B4-BE49-F238E27FC236}">
                <a16:creationId xmlns:a16="http://schemas.microsoft.com/office/drawing/2014/main" id="{26CB2508-FAF2-4BB9-85CF-E4EACBDDD8BE}"/>
              </a:ext>
            </a:extLst>
          </p:cNvPr>
          <p:cNvSpPr>
            <a:spLocks noGrp="1"/>
          </p:cNvSpPr>
          <p:nvPr>
            <p:ph type="body" sz="quarter" idx="11"/>
          </p:nvPr>
        </p:nvSpPr>
        <p:spPr>
          <a:xfrm>
            <a:off x="1450718" y="3344779"/>
            <a:ext cx="4645283" cy="27480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34173835"/>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AAA418-BB22-47EB-B0E2-C164ECBFB4A3}" type="datetimeFigureOut">
              <a:rPr lang="en-AU" smtClean="0"/>
              <a:t>7/10/20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242712AD-37F6-4024-9C0D-3BA7187DC9F5}" type="slidenum">
              <a:rPr lang="en-AU" smtClean="0"/>
              <a:t>‹#›</a:t>
            </a:fld>
            <a:endParaRPr lang="en-AU"/>
          </a:p>
        </p:txBody>
      </p:sp>
    </p:spTree>
    <p:extLst>
      <p:ext uri="{BB962C8B-B14F-4D97-AF65-F5344CB8AC3E}">
        <p14:creationId xmlns:p14="http://schemas.microsoft.com/office/powerpoint/2010/main" val="874851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12239" r="8962" b="25814"/>
          <a:stretch/>
        </p:blipFill>
        <p:spPr>
          <a:xfrm>
            <a:off x="-1" y="0"/>
            <a:ext cx="12188283" cy="6835698"/>
          </a:xfrm>
          <a:prstGeom prst="rect">
            <a:avLst/>
          </a:prstGeom>
        </p:spPr>
      </p:pic>
      <p:sp>
        <p:nvSpPr>
          <p:cNvPr id="2" name="Title 1"/>
          <p:cNvSpPr>
            <a:spLocks noGrp="1"/>
          </p:cNvSpPr>
          <p:nvPr>
            <p:ph type="ctrTitle"/>
          </p:nvPr>
        </p:nvSpPr>
        <p:spPr>
          <a:xfrm>
            <a:off x="658813" y="5466306"/>
            <a:ext cx="10874374" cy="1065126"/>
          </a:xfrm>
        </p:spPr>
        <p:txBody>
          <a:bodyPr anchor="t">
            <a:noAutofit/>
          </a:bodyPr>
          <a:lstStyle>
            <a:lvl1pPr algn="ctr">
              <a:lnSpc>
                <a:spcPts val="3500"/>
              </a:lnSpc>
              <a:defRPr sz="3500">
                <a:solidFill>
                  <a:schemeClr val="bg1"/>
                </a:solidFill>
                <a:latin typeface="Chronicle Text G1 Bold" pitchFamily="50" charset="0"/>
              </a:defRPr>
            </a:lvl1pPr>
          </a:lstStyle>
          <a:p>
            <a:r>
              <a:rPr lang="en-AU" dirty="0"/>
              <a:t>Click to edit Master title style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89520" y="1634834"/>
            <a:ext cx="2959920" cy="3614060"/>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487237" y="388914"/>
            <a:ext cx="1205994" cy="517410"/>
          </a:xfrm>
          <a:prstGeom prst="rect">
            <a:avLst/>
          </a:prstGeom>
        </p:spPr>
      </p:pic>
    </p:spTree>
    <p:extLst>
      <p:ext uri="{BB962C8B-B14F-4D97-AF65-F5344CB8AC3E}">
        <p14:creationId xmlns:p14="http://schemas.microsoft.com/office/powerpoint/2010/main" val="791831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58813" y="5466306"/>
            <a:ext cx="10874374" cy="1065126"/>
          </a:xfrm>
        </p:spPr>
        <p:txBody>
          <a:bodyPr anchor="t">
            <a:noAutofit/>
          </a:bodyPr>
          <a:lstStyle>
            <a:lvl1pPr algn="ctr">
              <a:lnSpc>
                <a:spcPts val="3500"/>
              </a:lnSpc>
              <a:defRPr sz="3500">
                <a:solidFill>
                  <a:schemeClr val="bg1"/>
                </a:solidFill>
                <a:latin typeface="Chronicle Text G1 Bold" pitchFamily="50" charset="0"/>
              </a:defRPr>
            </a:lvl1pPr>
          </a:lstStyle>
          <a:p>
            <a:r>
              <a:rPr lang="en-AU" dirty="0"/>
              <a:t>Click to edit Master 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89520" y="1634834"/>
            <a:ext cx="2959920" cy="361406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87237" y="388914"/>
            <a:ext cx="1205994" cy="517410"/>
          </a:xfrm>
          <a:prstGeom prst="rect">
            <a:avLst/>
          </a:prstGeom>
        </p:spPr>
      </p:pic>
    </p:spTree>
    <p:extLst>
      <p:ext uri="{BB962C8B-B14F-4D97-AF65-F5344CB8AC3E}">
        <p14:creationId xmlns:p14="http://schemas.microsoft.com/office/powerpoint/2010/main" val="1823501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58813" y="5466306"/>
            <a:ext cx="10874374" cy="1065126"/>
          </a:xfrm>
        </p:spPr>
        <p:txBody>
          <a:bodyPr anchor="t">
            <a:noAutofit/>
          </a:bodyPr>
          <a:lstStyle>
            <a:lvl1pPr algn="ctr">
              <a:lnSpc>
                <a:spcPts val="3500"/>
              </a:lnSpc>
              <a:defRPr sz="3500">
                <a:solidFill>
                  <a:schemeClr val="bg1"/>
                </a:solidFill>
                <a:latin typeface="Chronicle Text G1 Bold" pitchFamily="50" charset="0"/>
              </a:defRPr>
            </a:lvl1pPr>
          </a:lstStyle>
          <a:p>
            <a:r>
              <a:rPr lang="en-AU" dirty="0"/>
              <a:t>Click to edit Master title style</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7237" y="388914"/>
            <a:ext cx="1205994" cy="51741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89520" y="1634834"/>
            <a:ext cx="2959920" cy="3614060"/>
          </a:xfrm>
          <a:prstGeom prst="rect">
            <a:avLst/>
          </a:prstGeom>
        </p:spPr>
      </p:pic>
    </p:spTree>
    <p:extLst>
      <p:ext uri="{BB962C8B-B14F-4D97-AF65-F5344CB8AC3E}">
        <p14:creationId xmlns:p14="http://schemas.microsoft.com/office/powerpoint/2010/main" val="1681034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58813" y="5466306"/>
            <a:ext cx="10874374" cy="1065126"/>
          </a:xfrm>
        </p:spPr>
        <p:txBody>
          <a:bodyPr anchor="t">
            <a:noAutofit/>
          </a:bodyPr>
          <a:lstStyle>
            <a:lvl1pPr algn="ctr">
              <a:lnSpc>
                <a:spcPts val="3500"/>
              </a:lnSpc>
              <a:defRPr sz="3500">
                <a:solidFill>
                  <a:schemeClr val="tx2"/>
                </a:solidFill>
                <a:latin typeface="Chronicle Text G1 Bold" pitchFamily="50" charset="0"/>
              </a:defRPr>
            </a:lvl1pPr>
          </a:lstStyle>
          <a:p>
            <a:r>
              <a:rPr lang="en-AU" dirty="0"/>
              <a:t>Click to edit Master 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89520" y="1634834"/>
            <a:ext cx="2959920" cy="361406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86472" y="391883"/>
            <a:ext cx="1217897" cy="522517"/>
          </a:xfrm>
          <a:prstGeom prst="rect">
            <a:avLst/>
          </a:prstGeom>
        </p:spPr>
      </p:pic>
    </p:spTree>
    <p:extLst>
      <p:ext uri="{BB962C8B-B14F-4D97-AF65-F5344CB8AC3E}">
        <p14:creationId xmlns:p14="http://schemas.microsoft.com/office/powerpoint/2010/main" val="313496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7_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8813" y="1701799"/>
            <a:ext cx="5184775" cy="4495801"/>
          </a:xfrm>
        </p:spPr>
        <p:txBody>
          <a:bodyPr anchor="t">
            <a:noAutofit/>
          </a:bodyPr>
          <a:lstStyle>
            <a:lvl1pPr algn="l">
              <a:lnSpc>
                <a:spcPts val="6500"/>
              </a:lnSpc>
              <a:defRPr sz="6500" b="1" i="0">
                <a:solidFill>
                  <a:schemeClr val="accent1"/>
                </a:solidFill>
                <a:latin typeface="Gotham Narrow Bold" pitchFamily="50" charset="0"/>
                <a:ea typeface="Gotham Narrow Bold" pitchFamily="50" charset="0"/>
                <a:cs typeface="Gotham Narrow Bold" pitchFamily="50" charset="0"/>
              </a:defRPr>
            </a:lvl1pPr>
          </a:lstStyle>
          <a:p>
            <a:r>
              <a:rPr lang="en-AU" dirty="0"/>
              <a:t>EDIT MASTER TITLE STYLE</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9275" y="388914"/>
            <a:ext cx="1205994" cy="517410"/>
          </a:xfrm>
          <a:prstGeom prst="rect">
            <a:avLst/>
          </a:prstGeom>
        </p:spPr>
      </p:pic>
    </p:spTree>
    <p:extLst>
      <p:ext uri="{BB962C8B-B14F-4D97-AF65-F5344CB8AC3E}">
        <p14:creationId xmlns:p14="http://schemas.microsoft.com/office/powerpoint/2010/main" val="854721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8_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8812" y="1701800"/>
            <a:ext cx="5184775" cy="4495800"/>
          </a:xfrm>
        </p:spPr>
        <p:txBody>
          <a:bodyPr anchor="t">
            <a:noAutofit/>
          </a:bodyPr>
          <a:lstStyle>
            <a:lvl1pPr algn="l">
              <a:lnSpc>
                <a:spcPts val="6500"/>
              </a:lnSpc>
              <a:defRPr sz="6500" b="1" i="0">
                <a:solidFill>
                  <a:schemeClr val="tx2"/>
                </a:solidFill>
                <a:latin typeface="Gotham Narrow Bold" pitchFamily="50" charset="0"/>
                <a:ea typeface="Gotham Narrow Bold" pitchFamily="50" charset="0"/>
                <a:cs typeface="Gotham Narrow Bold" pitchFamily="50" charset="0"/>
              </a:defRPr>
            </a:lvl1pPr>
          </a:lstStyle>
          <a:p>
            <a:r>
              <a:rPr lang="en-AU" dirty="0"/>
              <a:t>EDIT MASTER </a:t>
            </a:r>
            <a:br>
              <a:rPr lang="en-AU" dirty="0"/>
            </a:br>
            <a:r>
              <a:rPr lang="en-AU" dirty="0"/>
              <a:t>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47400" y="391883"/>
            <a:ext cx="1217897" cy="522517"/>
          </a:xfrm>
          <a:prstGeom prst="rect">
            <a:avLst/>
          </a:prstGeom>
        </p:spPr>
      </p:pic>
    </p:spTree>
    <p:extLst>
      <p:ext uri="{BB962C8B-B14F-4D97-AF65-F5344CB8AC3E}">
        <p14:creationId xmlns:p14="http://schemas.microsoft.com/office/powerpoint/2010/main" val="1816022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9_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8813" y="1701800"/>
            <a:ext cx="5184775" cy="4495800"/>
          </a:xfrm>
        </p:spPr>
        <p:txBody>
          <a:bodyPr anchor="t">
            <a:noAutofit/>
          </a:bodyPr>
          <a:lstStyle>
            <a:lvl1pPr algn="l">
              <a:lnSpc>
                <a:spcPts val="6500"/>
              </a:lnSpc>
              <a:defRPr sz="6500" b="1" i="0">
                <a:solidFill>
                  <a:schemeClr val="bg1"/>
                </a:solidFill>
                <a:latin typeface="Gotham Narrow Bold" pitchFamily="50" charset="0"/>
                <a:ea typeface="Gotham Narrow Bold" pitchFamily="50" charset="0"/>
                <a:cs typeface="Gotham Narrow Bold" pitchFamily="50" charset="0"/>
              </a:defRPr>
            </a:lvl1pPr>
          </a:lstStyle>
          <a:p>
            <a:r>
              <a:rPr lang="en-AU" dirty="0"/>
              <a:t>EDIT MASTER TITLE STYLE</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9275" y="388914"/>
            <a:ext cx="1205994" cy="517410"/>
          </a:xfrm>
          <a:prstGeom prst="rect">
            <a:avLst/>
          </a:prstGeom>
        </p:spPr>
      </p:pic>
    </p:spTree>
    <p:extLst>
      <p:ext uri="{BB962C8B-B14F-4D97-AF65-F5344CB8AC3E}">
        <p14:creationId xmlns:p14="http://schemas.microsoft.com/office/powerpoint/2010/main" val="299777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0070" y="1010537"/>
            <a:ext cx="10871529" cy="687634"/>
          </a:xfrm>
          <a:prstGeom prst="rect">
            <a:avLst/>
          </a:prstGeom>
        </p:spPr>
        <p:txBody>
          <a:bodyPr vert="horz" lIns="0" tIns="0" rIns="0" bIns="0" rtlCol="0" anchor="t">
            <a:noAutofit/>
          </a:bodyPr>
          <a:lstStyle/>
          <a:p>
            <a:r>
              <a:rPr lang="en-AU" dirty="0"/>
              <a:t>Click to edit Master title style</a:t>
            </a:r>
            <a:endParaRPr lang="en-US" dirty="0"/>
          </a:p>
        </p:txBody>
      </p:sp>
      <p:sp>
        <p:nvSpPr>
          <p:cNvPr id="3" name="Text Placeholder 2"/>
          <p:cNvSpPr>
            <a:spLocks noGrp="1"/>
          </p:cNvSpPr>
          <p:nvPr>
            <p:ph type="body" idx="1"/>
          </p:nvPr>
        </p:nvSpPr>
        <p:spPr>
          <a:xfrm>
            <a:off x="660070" y="1871498"/>
            <a:ext cx="10871529" cy="4308410"/>
          </a:xfrm>
          <a:prstGeom prst="rect">
            <a:avLst/>
          </a:prstGeom>
        </p:spPr>
        <p:txBody>
          <a:bodyPr vert="horz" lIns="0" tIns="0" rIns="0" bIns="0" rtlCol="0">
            <a:noAutofit/>
          </a:bodyPr>
          <a:lstStyle/>
          <a:p>
            <a:pPr lvl="0"/>
            <a:r>
              <a:rPr lang="en-AU" dirty="0"/>
              <a:t>Click to edit Master text styles</a:t>
            </a:r>
          </a:p>
          <a:p>
            <a:pPr lvl="1"/>
            <a:r>
              <a:rPr lang="en-AU" dirty="0"/>
              <a:t>Second level</a:t>
            </a:r>
          </a:p>
          <a:p>
            <a:pPr lvl="2"/>
            <a:r>
              <a:rPr lang="en-AU" dirty="0"/>
              <a:t>Third level</a:t>
            </a:r>
          </a:p>
        </p:txBody>
      </p:sp>
      <p:sp>
        <p:nvSpPr>
          <p:cNvPr id="4" name="Date Placeholder 3"/>
          <p:cNvSpPr>
            <a:spLocks noGrp="1"/>
          </p:cNvSpPr>
          <p:nvPr>
            <p:ph type="dt" sz="half" idx="2"/>
          </p:nvPr>
        </p:nvSpPr>
        <p:spPr>
          <a:xfrm>
            <a:off x="658813" y="6519864"/>
            <a:ext cx="2743200" cy="201612"/>
          </a:xfrm>
          <a:prstGeom prst="rect">
            <a:avLst/>
          </a:prstGeom>
        </p:spPr>
        <p:txBody>
          <a:bodyPr vert="horz" lIns="0" tIns="0" rIns="0" bIns="0" rtlCol="0" anchor="t" anchorCtr="0"/>
          <a:lstStyle>
            <a:lvl1pPr algn="l">
              <a:defRPr sz="700" b="1" i="0">
                <a:solidFill>
                  <a:schemeClr val="tx2"/>
                </a:solidFill>
                <a:latin typeface="Gotham Narrow Bold" pitchFamily="50" charset="0"/>
                <a:ea typeface="Gotham Narrow Bold" pitchFamily="50" charset="0"/>
                <a:cs typeface="Gotham Narrow Bold" pitchFamily="50" charset="0"/>
              </a:defRPr>
            </a:lvl1pPr>
          </a:lstStyle>
          <a:p>
            <a:fld id="{7FF468EA-D9CE-8943-9C75-830D68AC402B}" type="datetime1">
              <a:rPr lang="en-US" smtClean="0"/>
              <a:pPr/>
              <a:t>10/7/20</a:t>
            </a:fld>
            <a:endParaRPr lang="en-US" dirty="0"/>
          </a:p>
        </p:txBody>
      </p:sp>
      <p:sp>
        <p:nvSpPr>
          <p:cNvPr id="5" name="Footer Placeholder 4"/>
          <p:cNvSpPr>
            <a:spLocks noGrp="1"/>
          </p:cNvSpPr>
          <p:nvPr>
            <p:ph type="ftr" sz="quarter" idx="3"/>
          </p:nvPr>
        </p:nvSpPr>
        <p:spPr>
          <a:xfrm>
            <a:off x="658813" y="391883"/>
            <a:ext cx="4114800" cy="182562"/>
          </a:xfrm>
          <a:prstGeom prst="rect">
            <a:avLst/>
          </a:prstGeom>
        </p:spPr>
        <p:txBody>
          <a:bodyPr vert="horz" lIns="0" tIns="0" rIns="0" bIns="0" rtlCol="0" anchor="b" anchorCtr="0"/>
          <a:lstStyle>
            <a:lvl1pPr algn="l">
              <a:defRPr lang="en-US" sz="700" b="1" i="0" kern="1200" dirty="0">
                <a:solidFill>
                  <a:schemeClr val="tx2"/>
                </a:solidFill>
                <a:latin typeface="Gotham Narrow Bold" pitchFamily="50" charset="0"/>
                <a:ea typeface="Gotham Narrow Bold" pitchFamily="50" charset="0"/>
                <a:cs typeface="Gotham Narrow Bold" pitchFamily="50" charset="0"/>
              </a:defRPr>
            </a:lvl1pPr>
          </a:lstStyle>
          <a:p>
            <a:r>
              <a:rPr lang="en-AU" dirty="0"/>
              <a:t>SECTION TITLE GOTHAM NARROW BOLD 7PT</a:t>
            </a:r>
          </a:p>
        </p:txBody>
      </p:sp>
      <p:sp>
        <p:nvSpPr>
          <p:cNvPr id="6" name="Slide Number Placeholder 5"/>
          <p:cNvSpPr>
            <a:spLocks noGrp="1"/>
          </p:cNvSpPr>
          <p:nvPr>
            <p:ph type="sldNum" sz="quarter" idx="4"/>
          </p:nvPr>
        </p:nvSpPr>
        <p:spPr>
          <a:xfrm>
            <a:off x="8788400" y="6519863"/>
            <a:ext cx="2743200" cy="201613"/>
          </a:xfrm>
          <a:prstGeom prst="rect">
            <a:avLst/>
          </a:prstGeom>
        </p:spPr>
        <p:txBody>
          <a:bodyPr vert="horz" lIns="0" tIns="0" rIns="0" bIns="0" rtlCol="0" anchor="t" anchorCtr="0"/>
          <a:lstStyle>
            <a:lvl1pPr algn="r">
              <a:defRPr lang="en-US" sz="700" b="1" i="0" kern="1200" smtClean="0">
                <a:solidFill>
                  <a:schemeClr val="tx2"/>
                </a:solidFill>
                <a:latin typeface="Gotham Narrow Book" charset="0"/>
                <a:ea typeface="Gotham Narrow Book" charset="0"/>
                <a:cs typeface="Gotham Narrow Book" charset="0"/>
              </a:defRPr>
            </a:lvl1pPr>
          </a:lstStyle>
          <a:p>
            <a:r>
              <a:rPr lang="en-US"/>
              <a:t>PAGE </a:t>
            </a:r>
            <a:fld id="{C9EE3F8F-BFD3-9842-9D76-CADACBFBDD00}" type="slidenum">
              <a:rPr lang="en-US" smtClean="0"/>
              <a:pPr/>
              <a:t>‹#›</a:t>
            </a:fld>
            <a:endParaRPr lang="en-US" dirty="0"/>
          </a:p>
        </p:txBody>
      </p:sp>
      <p:pic>
        <p:nvPicPr>
          <p:cNvPr id="9" name="Picture 8"/>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10347400" y="391883"/>
            <a:ext cx="1217897" cy="522517"/>
          </a:xfrm>
          <a:prstGeom prst="rect">
            <a:avLst/>
          </a:prstGeom>
        </p:spPr>
      </p:pic>
    </p:spTree>
    <p:extLst>
      <p:ext uri="{BB962C8B-B14F-4D97-AF65-F5344CB8AC3E}">
        <p14:creationId xmlns:p14="http://schemas.microsoft.com/office/powerpoint/2010/main" val="1916625413"/>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4" r:id="rId13"/>
    <p:sldLayoutId id="2147483673" r:id="rId14"/>
    <p:sldLayoutId id="2147483672" r:id="rId15"/>
    <p:sldLayoutId id="2147483650" r:id="rId16"/>
    <p:sldLayoutId id="2147483675" r:id="rId17"/>
    <p:sldLayoutId id="2147483676" r:id="rId18"/>
    <p:sldLayoutId id="2147483677" r:id="rId19"/>
    <p:sldLayoutId id="2147483678" r:id="rId20"/>
    <p:sldLayoutId id="2147483682" r:id="rId21"/>
    <p:sldLayoutId id="2147483683" r:id="rId22"/>
    <p:sldLayoutId id="2147483684" r:id="rId23"/>
    <p:sldLayoutId id="2147483679" r:id="rId24"/>
    <p:sldLayoutId id="2147483680" r:id="rId25"/>
    <p:sldLayoutId id="2147483681" r:id="rId26"/>
    <p:sldLayoutId id="2147483685" r:id="rId27"/>
    <p:sldLayoutId id="2147483686" r:id="rId28"/>
  </p:sldLayoutIdLst>
  <p:hf hdr="0"/>
  <p:txStyles>
    <p:titleStyle>
      <a:lvl1pPr algn="l" defTabSz="914400" rtl="0" eaLnBrk="1" latinLnBrk="0" hangingPunct="1">
        <a:lnSpc>
          <a:spcPts val="2700"/>
        </a:lnSpc>
        <a:spcBef>
          <a:spcPct val="0"/>
        </a:spcBef>
        <a:buNone/>
        <a:defRPr sz="2500" b="0" i="0" u="none" kern="1200">
          <a:solidFill>
            <a:schemeClr val="tx2"/>
          </a:solidFill>
          <a:latin typeface="Chronicle Text G1 Bold" pitchFamily="50" charset="0"/>
          <a:ea typeface="+mj-ea"/>
          <a:cs typeface="+mj-cs"/>
        </a:defRPr>
      </a:lvl1pPr>
    </p:titleStyle>
    <p:bodyStyle>
      <a:lvl1pPr marL="0" indent="0" algn="l" defTabSz="914400" rtl="0" eaLnBrk="1" latinLnBrk="0" hangingPunct="1">
        <a:lnSpc>
          <a:spcPts val="2200"/>
        </a:lnSpc>
        <a:spcBef>
          <a:spcPts val="0"/>
        </a:spcBef>
        <a:spcAft>
          <a:spcPts val="1300"/>
        </a:spcAft>
        <a:buFont typeface="Arial"/>
        <a:buNone/>
        <a:defRPr sz="2000" kern="1200">
          <a:solidFill>
            <a:schemeClr val="accent1"/>
          </a:solidFill>
          <a:latin typeface="Chronicle Text G1 Bold" pitchFamily="50" charset="0"/>
          <a:ea typeface="+mn-ea"/>
          <a:cs typeface="+mn-cs"/>
        </a:defRPr>
      </a:lvl1pPr>
      <a:lvl2pPr marL="0" indent="0" algn="l" defTabSz="914400" rtl="0" eaLnBrk="1" latinLnBrk="0" hangingPunct="1">
        <a:lnSpc>
          <a:spcPts val="1400"/>
        </a:lnSpc>
        <a:spcBef>
          <a:spcPts val="0"/>
        </a:spcBef>
        <a:buFont typeface="Arial"/>
        <a:buNone/>
        <a:tabLst/>
        <a:defRPr sz="1200" b="1" i="0" u="none" kern="1200">
          <a:solidFill>
            <a:schemeClr val="tx2"/>
          </a:solidFill>
          <a:latin typeface="Gotham Narrow Bold" pitchFamily="50" charset="0"/>
          <a:ea typeface="Gotham Narrow Bold" pitchFamily="50" charset="0"/>
          <a:cs typeface="Gotham Narrow Bold" pitchFamily="50" charset="0"/>
        </a:defRPr>
      </a:lvl2pPr>
      <a:lvl3pPr marL="11113" indent="0" algn="l" defTabSz="914400" rtl="0" eaLnBrk="1" latinLnBrk="0" hangingPunct="1">
        <a:lnSpc>
          <a:spcPts val="1400"/>
        </a:lnSpc>
        <a:spcBef>
          <a:spcPts val="0"/>
        </a:spcBef>
        <a:spcAft>
          <a:spcPts val="850"/>
        </a:spcAft>
        <a:buFont typeface="Arial"/>
        <a:buNone/>
        <a:tabLst/>
        <a:defRPr sz="1200" b="0" i="0" kern="1200">
          <a:solidFill>
            <a:schemeClr val="tx1"/>
          </a:solidFill>
          <a:latin typeface="Gotham Narrow Light" charset="0"/>
          <a:ea typeface="Gotham Narrow Light" charset="0"/>
          <a:cs typeface="Gotham Narrow Light" charset="0"/>
        </a:defRPr>
      </a:lvl3pPr>
      <a:lvl4pPr marL="1371600" indent="0" algn="l" defTabSz="914400" rtl="0" eaLnBrk="1" latinLnBrk="0" hangingPunct="1">
        <a:lnSpc>
          <a:spcPct val="90000"/>
        </a:lnSpc>
        <a:spcBef>
          <a:spcPts val="500"/>
        </a:spcBef>
        <a:buFont typeface="Arial"/>
        <a:buNone/>
        <a:defRPr sz="1800" kern="1200">
          <a:solidFill>
            <a:schemeClr val="tx1"/>
          </a:solidFill>
          <a:latin typeface="Chronicle Text G1 Bold" charset="0"/>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Chronicle Text G1 Bold"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userDrawn="1">
          <p15:clr>
            <a:srgbClr val="F26B43"/>
          </p15:clr>
        </p15:guide>
        <p15:guide id="2" pos="415" userDrawn="1">
          <p15:clr>
            <a:srgbClr val="F26B43"/>
          </p15:clr>
        </p15:guide>
        <p15:guide id="3" orient="horz" pos="4107" userDrawn="1">
          <p15:clr>
            <a:srgbClr val="F26B43"/>
          </p15:clr>
        </p15:guide>
        <p15:guide id="4" orient="horz" pos="640" userDrawn="1">
          <p15:clr>
            <a:srgbClr val="F26B43"/>
          </p15:clr>
        </p15:guide>
        <p15:guide id="5" pos="7264" userDrawn="1">
          <p15:clr>
            <a:srgbClr val="F26B43"/>
          </p15:clr>
        </p15:guide>
        <p15:guide id="6" pos="3681" userDrawn="1">
          <p15:clr>
            <a:srgbClr val="F26B43"/>
          </p15:clr>
        </p15:guide>
        <p15:guide id="7" pos="3999" userDrawn="1">
          <p15:clr>
            <a:srgbClr val="F26B43"/>
          </p15:clr>
        </p15:guide>
        <p15:guide id="8" orient="horz" pos="3904" userDrawn="1">
          <p15:clr>
            <a:srgbClr val="F26B43"/>
          </p15:clr>
        </p15:guide>
        <p15:guide id="9" orient="horz" pos="1072" userDrawn="1">
          <p15:clr>
            <a:srgbClr val="F26B43"/>
          </p15:clr>
        </p15:guide>
        <p15:guide id="10" orient="horz" pos="116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hyperlink" Target="https://forms.gle/23UoDvsvSoybqHgZ6" TargetMode="External"/><Relationship Id="rId2" Type="http://schemas.openxmlformats.org/officeDocument/2006/relationships/notesSlide" Target="../notesSlides/notesSlide11.xml"/><Relationship Id="rId1" Type="http://schemas.openxmlformats.org/officeDocument/2006/relationships/slideLayout" Target="../slideLayouts/slideLayout20.xml"/><Relationship Id="rId5" Type="http://schemas.openxmlformats.org/officeDocument/2006/relationships/image" Target="../media/image16.jpg"/><Relationship Id="rId4" Type="http://schemas.openxmlformats.org/officeDocument/2006/relationships/hyperlink" Target="mailto:elearning@westernsydney.edu.au"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bit.ly/2Sk7Pmh" TargetMode="External"/><Relationship Id="rId7" Type="http://schemas.openxmlformats.org/officeDocument/2006/relationships/hyperlink" Target="mailto:DFT@westernsydney.edu.au" TargetMode="External"/><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hyperlink" Target="https://forms.gle/23UoDvsvSoybqHgZ6" TargetMode="External"/><Relationship Id="rId5" Type="http://schemas.openxmlformats.org/officeDocument/2006/relationships/hyperlink" Target="mailto:elearning@westernsydney.edu.au" TargetMode="External"/><Relationship Id="rId4" Type="http://schemas.openxmlformats.org/officeDocument/2006/relationships/hyperlink" Target="https://bit.ly/3cZNGcO"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hyperlink" Target="https://lf.westernsydney.edu.au/wos/" TargetMode="External"/><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ext, email&#10;&#10;Description automatically generated">
            <a:extLst>
              <a:ext uri="{FF2B5EF4-FFF2-40B4-BE49-F238E27FC236}">
                <a16:creationId xmlns:a16="http://schemas.microsoft.com/office/drawing/2014/main" id="{835AC925-3A79-8042-84E3-B2D09882E78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40462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070" y="699953"/>
            <a:ext cx="10871529" cy="326436"/>
          </a:xfrm>
        </p:spPr>
        <p:txBody>
          <a:bodyPr/>
          <a:lstStyle/>
          <a:p>
            <a:r>
              <a:rPr lang="en-AU" sz="3200" b="1" dirty="0">
                <a:latin typeface="Gotham Narrow Bold" pitchFamily="50" charset="0"/>
              </a:rPr>
              <a:t>WHAT TO EXPECT AFTER YOUR RECORDING?</a:t>
            </a:r>
            <a:endParaRPr lang="en-US" sz="3200" dirty="0"/>
          </a:p>
        </p:txBody>
      </p:sp>
      <p:sp>
        <p:nvSpPr>
          <p:cNvPr id="6" name="TextBox 5">
            <a:extLst>
              <a:ext uri="{FF2B5EF4-FFF2-40B4-BE49-F238E27FC236}">
                <a16:creationId xmlns:a16="http://schemas.microsoft.com/office/drawing/2014/main" id="{ED67733E-5130-0340-A739-9994DB1B506C}"/>
              </a:ext>
            </a:extLst>
          </p:cNvPr>
          <p:cNvSpPr txBox="1"/>
          <p:nvPr/>
        </p:nvSpPr>
        <p:spPr>
          <a:xfrm>
            <a:off x="472109" y="1378175"/>
            <a:ext cx="5075251" cy="5016758"/>
          </a:xfrm>
          <a:prstGeom prst="rect">
            <a:avLst/>
          </a:prstGeom>
          <a:noFill/>
        </p:spPr>
        <p:txBody>
          <a:bodyPr wrap="square" numCol="1" rtlCol="0">
            <a:spAutoFit/>
          </a:bodyPr>
          <a:lstStyle/>
          <a:p>
            <a:pPr fontAlgn="base">
              <a:buClr>
                <a:srgbClr val="A31E34"/>
              </a:buClr>
            </a:pPr>
            <a:endParaRPr lang="en-AU" sz="2000" b="1" dirty="0">
              <a:solidFill>
                <a:srgbClr val="000000"/>
              </a:solidFill>
              <a:latin typeface="Gotham Narrow Light"/>
            </a:endParaRPr>
          </a:p>
          <a:p>
            <a:pPr marL="342900" indent="-342900" fontAlgn="base">
              <a:buClr>
                <a:srgbClr val="A31E34"/>
              </a:buClr>
              <a:buFont typeface="Wingdings" pitchFamily="2" charset="2"/>
              <a:buChar char="ü"/>
            </a:pPr>
            <a:r>
              <a:rPr lang="en-AU" sz="2000" b="1" dirty="0">
                <a:solidFill>
                  <a:srgbClr val="000000"/>
                </a:solidFill>
                <a:latin typeface="Gotham Narrow Light"/>
              </a:rPr>
              <a:t>Your video will be post produced by WOS support staff</a:t>
            </a:r>
          </a:p>
          <a:p>
            <a:pPr marL="342900" indent="-342900" fontAlgn="base">
              <a:buClr>
                <a:srgbClr val="A31E34"/>
              </a:buClr>
              <a:buFont typeface="Wingdings" pitchFamily="2" charset="2"/>
              <a:buChar char="ü"/>
            </a:pPr>
            <a:endParaRPr lang="en-AU" sz="2000" b="1" dirty="0">
              <a:solidFill>
                <a:srgbClr val="000000"/>
              </a:solidFill>
              <a:latin typeface="Gotham Narrow Light"/>
            </a:endParaRPr>
          </a:p>
          <a:p>
            <a:pPr marL="342900" indent="-342900" fontAlgn="base">
              <a:buClr>
                <a:srgbClr val="A31E34"/>
              </a:buClr>
              <a:buFont typeface="Wingdings" pitchFamily="2" charset="2"/>
              <a:buChar char="ü"/>
            </a:pPr>
            <a:r>
              <a:rPr lang="en-AU" sz="2000" b="1" dirty="0">
                <a:solidFill>
                  <a:srgbClr val="000000"/>
                </a:solidFill>
                <a:latin typeface="Gotham Narrow Light"/>
              </a:rPr>
              <a:t>Your final mp4 video will be sent via email - can take up to 7 working days after your recording</a:t>
            </a:r>
          </a:p>
          <a:p>
            <a:pPr marL="342900" indent="-342900" fontAlgn="base">
              <a:buClr>
                <a:srgbClr val="A31E34"/>
              </a:buClr>
              <a:buFont typeface="Wingdings" pitchFamily="2" charset="2"/>
              <a:buChar char="ü"/>
            </a:pPr>
            <a:endParaRPr lang="en-AU" sz="2000" b="1" dirty="0">
              <a:solidFill>
                <a:srgbClr val="000000"/>
              </a:solidFill>
              <a:latin typeface="Gotham Narrow Light"/>
            </a:endParaRPr>
          </a:p>
          <a:p>
            <a:pPr marL="342900" indent="-342900" fontAlgn="base">
              <a:buClr>
                <a:srgbClr val="A31E34"/>
              </a:buClr>
              <a:buFont typeface="Wingdings" pitchFamily="2" charset="2"/>
              <a:buChar char="ü"/>
            </a:pPr>
            <a:r>
              <a:rPr lang="en-AU" sz="2000" b="1" dirty="0">
                <a:solidFill>
                  <a:srgbClr val="000000"/>
                </a:solidFill>
                <a:latin typeface="Gotham Narrow Light"/>
              </a:rPr>
              <a:t>Panopto link, Panopto embed code and cloudstor link</a:t>
            </a:r>
          </a:p>
          <a:p>
            <a:pPr marL="342900" indent="-342900" fontAlgn="base">
              <a:buClr>
                <a:srgbClr val="A31E34"/>
              </a:buClr>
              <a:buFont typeface="Wingdings" pitchFamily="2" charset="2"/>
              <a:buChar char="ü"/>
            </a:pPr>
            <a:endParaRPr lang="en-AU" sz="2000" b="1" dirty="0">
              <a:solidFill>
                <a:srgbClr val="000000"/>
              </a:solidFill>
              <a:latin typeface="Gotham Narrow Light"/>
            </a:endParaRPr>
          </a:p>
          <a:p>
            <a:pPr marL="342900" indent="-342900" fontAlgn="base">
              <a:buClr>
                <a:srgbClr val="A31E34"/>
              </a:buClr>
              <a:buFont typeface="Wingdings" pitchFamily="2" charset="2"/>
              <a:buChar char="ü"/>
            </a:pPr>
            <a:r>
              <a:rPr lang="en-AU" sz="2000" b="1" dirty="0">
                <a:solidFill>
                  <a:srgbClr val="000000"/>
                </a:solidFill>
                <a:latin typeface="Gotham Narrow Light"/>
              </a:rPr>
              <a:t>Check through your video to ensure everything is accurate </a:t>
            </a:r>
          </a:p>
          <a:p>
            <a:pPr marL="342900" indent="-342900" fontAlgn="base">
              <a:buClr>
                <a:srgbClr val="A31E34"/>
              </a:buClr>
              <a:buFont typeface="Wingdings" pitchFamily="2" charset="2"/>
              <a:buChar char="ü"/>
            </a:pPr>
            <a:endParaRPr lang="en-AU" sz="2000" b="1" dirty="0">
              <a:solidFill>
                <a:srgbClr val="000000"/>
              </a:solidFill>
              <a:latin typeface="Gotham Narrow Light"/>
            </a:endParaRPr>
          </a:p>
          <a:p>
            <a:pPr marL="342900" indent="-342900" fontAlgn="base">
              <a:buClr>
                <a:srgbClr val="A31E34"/>
              </a:buClr>
              <a:buFont typeface="Wingdings" pitchFamily="2" charset="2"/>
              <a:buChar char="ü"/>
            </a:pPr>
            <a:r>
              <a:rPr lang="en-AU" sz="2000" b="1" dirty="0">
                <a:solidFill>
                  <a:srgbClr val="000000"/>
                </a:solidFill>
                <a:latin typeface="Gotham Narrow Light"/>
              </a:rPr>
              <a:t>Create a local back up on your computer</a:t>
            </a:r>
            <a:endParaRPr lang="en-AU" b="1" dirty="0">
              <a:solidFill>
                <a:srgbClr val="000000"/>
              </a:solidFill>
              <a:latin typeface="Gotham Narrow Light"/>
            </a:endParaRPr>
          </a:p>
        </p:txBody>
      </p:sp>
      <p:pic>
        <p:nvPicPr>
          <p:cNvPr id="4" name="Picture 3" descr="A picture containing drawing&#10;&#10;Description automatically generated">
            <a:extLst>
              <a:ext uri="{FF2B5EF4-FFF2-40B4-BE49-F238E27FC236}">
                <a16:creationId xmlns:a16="http://schemas.microsoft.com/office/drawing/2014/main" id="{86096888-ABE8-6B49-B8DB-9FE9929CC255}"/>
              </a:ext>
            </a:extLst>
          </p:cNvPr>
          <p:cNvPicPr>
            <a:picLocks noChangeAspect="1"/>
          </p:cNvPicPr>
          <p:nvPr/>
        </p:nvPicPr>
        <p:blipFill>
          <a:blip r:embed="rId3"/>
          <a:stretch>
            <a:fillRect/>
          </a:stretch>
        </p:blipFill>
        <p:spPr>
          <a:xfrm>
            <a:off x="6095834" y="1856129"/>
            <a:ext cx="5391150" cy="3145741"/>
          </a:xfrm>
          <a:prstGeom prst="rect">
            <a:avLst/>
          </a:prstGeom>
        </p:spPr>
      </p:pic>
    </p:spTree>
    <p:extLst>
      <p:ext uri="{BB962C8B-B14F-4D97-AF65-F5344CB8AC3E}">
        <p14:creationId xmlns:p14="http://schemas.microsoft.com/office/powerpoint/2010/main" val="3782855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0279" y="1887893"/>
            <a:ext cx="11191442" cy="4330017"/>
          </a:xfrm>
        </p:spPr>
        <p:txBody>
          <a:bodyPr/>
          <a:lstStyle/>
          <a:p>
            <a:r>
              <a:rPr lang="en-US" sz="4000" dirty="0"/>
              <a:t>Support and Resources</a:t>
            </a:r>
          </a:p>
          <a:p>
            <a:endParaRPr lang="en-US" sz="4000" dirty="0"/>
          </a:p>
          <a:p>
            <a:endParaRPr lang="en-US" sz="3200" dirty="0"/>
          </a:p>
        </p:txBody>
      </p:sp>
    </p:spTree>
    <p:extLst>
      <p:ext uri="{BB962C8B-B14F-4D97-AF65-F5344CB8AC3E}">
        <p14:creationId xmlns:p14="http://schemas.microsoft.com/office/powerpoint/2010/main" val="1897970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070" y="699953"/>
            <a:ext cx="10871529" cy="326436"/>
          </a:xfrm>
        </p:spPr>
        <p:txBody>
          <a:bodyPr/>
          <a:lstStyle/>
          <a:p>
            <a:r>
              <a:rPr lang="en-AU" sz="3200" b="1" dirty="0">
                <a:latin typeface="Gotham Narrow Bold" pitchFamily="50" charset="0"/>
              </a:rPr>
              <a:t>eLearning Support One to One (101)</a:t>
            </a:r>
            <a:br>
              <a:rPr lang="en-AU" sz="3200" dirty="0"/>
            </a:br>
            <a:endParaRPr lang="en-US" sz="3200" dirty="0"/>
          </a:p>
        </p:txBody>
      </p:sp>
      <p:sp>
        <p:nvSpPr>
          <p:cNvPr id="10" name="TextBox 9">
            <a:extLst>
              <a:ext uri="{FF2B5EF4-FFF2-40B4-BE49-F238E27FC236}">
                <a16:creationId xmlns:a16="http://schemas.microsoft.com/office/drawing/2014/main" id="{920F20B4-D421-4B82-AB65-3A04407763A9}"/>
              </a:ext>
            </a:extLst>
          </p:cNvPr>
          <p:cNvSpPr txBox="1"/>
          <p:nvPr/>
        </p:nvSpPr>
        <p:spPr>
          <a:xfrm>
            <a:off x="799901" y="1321139"/>
            <a:ext cx="5435930" cy="4524315"/>
          </a:xfrm>
          <a:prstGeom prst="rect">
            <a:avLst/>
          </a:prstGeom>
          <a:noFill/>
        </p:spPr>
        <p:txBody>
          <a:bodyPr wrap="square" numCol="1" rtlCol="0">
            <a:spAutoFit/>
          </a:bodyPr>
          <a:lstStyle/>
          <a:p>
            <a:r>
              <a:rPr lang="en-AU" b="1" dirty="0">
                <a:solidFill>
                  <a:srgbClr val="000000"/>
                </a:solidFill>
                <a:latin typeface="Gotham Narrow Light"/>
              </a:rPr>
              <a:t>Would you like to learn more about vUWS Blackboard tools and functionalities to enhance teaching and learning experience?</a:t>
            </a:r>
          </a:p>
          <a:p>
            <a:endParaRPr lang="en-AU" b="1" dirty="0">
              <a:solidFill>
                <a:srgbClr val="000000"/>
              </a:solidFill>
              <a:latin typeface="Gotham Narrow Light"/>
            </a:endParaRPr>
          </a:p>
          <a:p>
            <a:r>
              <a:rPr lang="en-AU" dirty="0">
                <a:solidFill>
                  <a:srgbClr val="000000"/>
                </a:solidFill>
                <a:latin typeface="Gotham Narrow Light"/>
              </a:rPr>
              <a:t>Learning Futures team is now able to offer personalised one-on-one eLearning support session via a zoom appointment. If you have any vUWS related queries, a member of our eLearning support team will support you through a tailored session specific to your needs.</a:t>
            </a:r>
          </a:p>
          <a:p>
            <a:endParaRPr lang="en-AU" dirty="0">
              <a:solidFill>
                <a:srgbClr val="000000"/>
              </a:solidFill>
              <a:latin typeface="Gotham Narrow Light"/>
            </a:endParaRPr>
          </a:p>
          <a:p>
            <a:r>
              <a:rPr lang="en-AU" dirty="0">
                <a:solidFill>
                  <a:srgbClr val="000000"/>
                </a:solidFill>
                <a:latin typeface="Gotham Narrow Light"/>
              </a:rPr>
              <a:t>Book a session today using our online form </a:t>
            </a:r>
            <a:r>
              <a:rPr lang="en-AU" dirty="0">
                <a:solidFill>
                  <a:srgbClr val="000000"/>
                </a:solidFill>
                <a:latin typeface="Gotham Narrow Light"/>
                <a:hlinkClick r:id="rId3">
                  <a:extLst>
                    <a:ext uri="{A12FA001-AC4F-418D-AE19-62706E023703}">
                      <ahyp:hlinkClr xmlns:ahyp="http://schemas.microsoft.com/office/drawing/2018/hyperlinkcolor" val="tx"/>
                    </a:ext>
                  </a:extLst>
                </a:hlinkClick>
              </a:rPr>
              <a:t>https://forms.gle/23UoDvsvSoybqHgZ6</a:t>
            </a:r>
            <a:endParaRPr lang="en-AU" dirty="0">
              <a:solidFill>
                <a:srgbClr val="000000"/>
              </a:solidFill>
              <a:latin typeface="Gotham Narrow Light"/>
            </a:endParaRPr>
          </a:p>
          <a:p>
            <a:endParaRPr lang="en-AU" dirty="0">
              <a:solidFill>
                <a:srgbClr val="000000"/>
              </a:solidFill>
              <a:latin typeface="Gotham Narrow Light"/>
            </a:endParaRPr>
          </a:p>
          <a:p>
            <a:r>
              <a:rPr lang="en-AU" dirty="0">
                <a:solidFill>
                  <a:srgbClr val="000000"/>
                </a:solidFill>
                <a:latin typeface="Gotham Narrow Light"/>
              </a:rPr>
              <a:t>If you have any additional queries, our contact email is  </a:t>
            </a:r>
            <a:r>
              <a:rPr lang="en-AU" dirty="0">
                <a:solidFill>
                  <a:srgbClr val="000000"/>
                </a:solidFill>
                <a:latin typeface="Gotham Narrow Light"/>
                <a:hlinkClick r:id="rId4">
                  <a:extLst>
                    <a:ext uri="{A12FA001-AC4F-418D-AE19-62706E023703}">
                      <ahyp:hlinkClr xmlns:ahyp="http://schemas.microsoft.com/office/drawing/2018/hyperlinkcolor" val="tx"/>
                    </a:ext>
                  </a:extLst>
                </a:hlinkClick>
              </a:rPr>
              <a:t>elearning@westernsydney.edu.au</a:t>
            </a:r>
            <a:endParaRPr lang="en-AU" dirty="0">
              <a:solidFill>
                <a:srgbClr val="000000"/>
              </a:solidFill>
              <a:latin typeface="Gotham Narrow Light"/>
            </a:endParaRPr>
          </a:p>
        </p:txBody>
      </p:sp>
      <p:pic>
        <p:nvPicPr>
          <p:cNvPr id="4" name="Picture 3" descr="A person sitting in front of a computer&#10;&#10;Description automatically generated">
            <a:extLst>
              <a:ext uri="{FF2B5EF4-FFF2-40B4-BE49-F238E27FC236}">
                <a16:creationId xmlns:a16="http://schemas.microsoft.com/office/drawing/2014/main" id="{4B2B280A-B3AA-8C4C-8CA2-F3A8227307EE}"/>
              </a:ext>
            </a:extLst>
          </p:cNvPr>
          <p:cNvPicPr>
            <a:picLocks noChangeAspect="1"/>
          </p:cNvPicPr>
          <p:nvPr/>
        </p:nvPicPr>
        <p:blipFill>
          <a:blip r:embed="rId5"/>
          <a:stretch>
            <a:fillRect/>
          </a:stretch>
        </p:blipFill>
        <p:spPr>
          <a:xfrm>
            <a:off x="6235831" y="1617023"/>
            <a:ext cx="5435930" cy="3623953"/>
          </a:xfrm>
          <a:prstGeom prst="rect">
            <a:avLst/>
          </a:prstGeom>
        </p:spPr>
      </p:pic>
    </p:spTree>
    <p:extLst>
      <p:ext uri="{BB962C8B-B14F-4D97-AF65-F5344CB8AC3E}">
        <p14:creationId xmlns:p14="http://schemas.microsoft.com/office/powerpoint/2010/main" val="3027018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1"/>
          <p:cNvSpPr txBox="1">
            <a:spLocks/>
          </p:cNvSpPr>
          <p:nvPr/>
        </p:nvSpPr>
        <p:spPr>
          <a:xfrm>
            <a:off x="352906" y="910511"/>
            <a:ext cx="5515233" cy="1088418"/>
          </a:xfrm>
          <a:prstGeom prst="rect">
            <a:avLst/>
          </a:prstGeom>
        </p:spPr>
        <p:txBody>
          <a:bodyPr>
            <a:normAutofit fontScale="97500"/>
          </a:bodyPr>
          <a:lstStyle>
            <a:lvl1pPr marL="0" marR="0" indent="0" algn="l" defTabSz="825500" rtl="0" latinLnBrk="0">
              <a:lnSpc>
                <a:spcPct val="80000"/>
              </a:lnSpc>
              <a:spcBef>
                <a:spcPts val="0"/>
              </a:spcBef>
              <a:spcAft>
                <a:spcPts val="0"/>
              </a:spcAft>
              <a:buClrTx/>
              <a:buSzTx/>
              <a:buFontTx/>
              <a:buNone/>
              <a:tabLst/>
              <a:defRPr sz="10000" b="0" i="0" u="none" strike="noStrike" cap="none" spc="0" baseline="0">
                <a:ln>
                  <a:noFill/>
                </a:ln>
                <a:solidFill>
                  <a:srgbClr val="3A3B39"/>
                </a:solidFill>
                <a:uFillTx/>
                <a:latin typeface="+mj-lt"/>
                <a:ea typeface="Bebas"/>
                <a:cs typeface="Bebas"/>
                <a:sym typeface="Bebas"/>
              </a:defRPr>
            </a:lvl1pPr>
            <a:lvl2pPr marL="0" marR="0" indent="228600" algn="l" defTabSz="825500" rtl="0" latinLnBrk="0">
              <a:lnSpc>
                <a:spcPct val="80000"/>
              </a:lnSpc>
              <a:spcBef>
                <a:spcPts val="0"/>
              </a:spcBef>
              <a:spcAft>
                <a:spcPts val="0"/>
              </a:spcAft>
              <a:buClrTx/>
              <a:buSzTx/>
              <a:buFontTx/>
              <a:buNone/>
              <a:tabLst/>
              <a:defRPr sz="10000" b="0" i="0" u="none" strike="noStrike" cap="none" spc="0" baseline="0">
                <a:ln>
                  <a:noFill/>
                </a:ln>
                <a:solidFill>
                  <a:srgbClr val="3A3B39"/>
                </a:solidFill>
                <a:uFillTx/>
                <a:latin typeface="Bebas"/>
                <a:ea typeface="Bebas"/>
                <a:cs typeface="Bebas"/>
                <a:sym typeface="Bebas"/>
              </a:defRPr>
            </a:lvl2pPr>
            <a:lvl3pPr marL="0" marR="0" indent="457200" algn="l" defTabSz="825500" rtl="0" latinLnBrk="0">
              <a:lnSpc>
                <a:spcPct val="80000"/>
              </a:lnSpc>
              <a:spcBef>
                <a:spcPts val="0"/>
              </a:spcBef>
              <a:spcAft>
                <a:spcPts val="0"/>
              </a:spcAft>
              <a:buClrTx/>
              <a:buSzTx/>
              <a:buFontTx/>
              <a:buNone/>
              <a:tabLst/>
              <a:defRPr sz="10000" b="0" i="0" u="none" strike="noStrike" cap="none" spc="0" baseline="0">
                <a:ln>
                  <a:noFill/>
                </a:ln>
                <a:solidFill>
                  <a:srgbClr val="3A3B39"/>
                </a:solidFill>
                <a:uFillTx/>
                <a:latin typeface="Bebas"/>
                <a:ea typeface="Bebas"/>
                <a:cs typeface="Bebas"/>
                <a:sym typeface="Bebas"/>
              </a:defRPr>
            </a:lvl3pPr>
            <a:lvl4pPr marL="0" marR="0" indent="685800" algn="l" defTabSz="825500" rtl="0" latinLnBrk="0">
              <a:lnSpc>
                <a:spcPct val="80000"/>
              </a:lnSpc>
              <a:spcBef>
                <a:spcPts val="0"/>
              </a:spcBef>
              <a:spcAft>
                <a:spcPts val="0"/>
              </a:spcAft>
              <a:buClrTx/>
              <a:buSzTx/>
              <a:buFontTx/>
              <a:buNone/>
              <a:tabLst/>
              <a:defRPr sz="10000" b="0" i="0" u="none" strike="noStrike" cap="none" spc="0" baseline="0">
                <a:ln>
                  <a:noFill/>
                </a:ln>
                <a:solidFill>
                  <a:srgbClr val="3A3B39"/>
                </a:solidFill>
                <a:uFillTx/>
                <a:latin typeface="Bebas"/>
                <a:ea typeface="Bebas"/>
                <a:cs typeface="Bebas"/>
                <a:sym typeface="Bebas"/>
              </a:defRPr>
            </a:lvl4pPr>
            <a:lvl5pPr marL="0" marR="0" indent="914400" algn="l" defTabSz="825500" rtl="0" latinLnBrk="0">
              <a:lnSpc>
                <a:spcPct val="80000"/>
              </a:lnSpc>
              <a:spcBef>
                <a:spcPts val="0"/>
              </a:spcBef>
              <a:spcAft>
                <a:spcPts val="0"/>
              </a:spcAft>
              <a:buClrTx/>
              <a:buSzTx/>
              <a:buFontTx/>
              <a:buNone/>
              <a:tabLst/>
              <a:defRPr sz="10000" b="0" i="0" u="none" strike="noStrike" cap="none" spc="0" baseline="0">
                <a:ln>
                  <a:noFill/>
                </a:ln>
                <a:solidFill>
                  <a:srgbClr val="3A3B39"/>
                </a:solidFill>
                <a:uFillTx/>
                <a:latin typeface="Bebas"/>
                <a:ea typeface="Bebas"/>
                <a:cs typeface="Bebas"/>
                <a:sym typeface="Bebas"/>
              </a:defRPr>
            </a:lvl5pPr>
            <a:lvl6pPr marL="0" marR="0" indent="1143000" algn="l" defTabSz="825500" rtl="0" latinLnBrk="0">
              <a:lnSpc>
                <a:spcPct val="80000"/>
              </a:lnSpc>
              <a:spcBef>
                <a:spcPts val="0"/>
              </a:spcBef>
              <a:spcAft>
                <a:spcPts val="0"/>
              </a:spcAft>
              <a:buClrTx/>
              <a:buSzTx/>
              <a:buFontTx/>
              <a:buNone/>
              <a:tabLst/>
              <a:defRPr sz="10000" b="0" i="0" u="none" strike="noStrike" cap="none" spc="0" baseline="0">
                <a:ln>
                  <a:noFill/>
                </a:ln>
                <a:solidFill>
                  <a:srgbClr val="3A3B39"/>
                </a:solidFill>
                <a:uFillTx/>
                <a:latin typeface="Bebas"/>
                <a:ea typeface="Bebas"/>
                <a:cs typeface="Bebas"/>
                <a:sym typeface="Bebas"/>
              </a:defRPr>
            </a:lvl6pPr>
            <a:lvl7pPr marL="0" marR="0" indent="1371600" algn="l" defTabSz="825500" rtl="0" latinLnBrk="0">
              <a:lnSpc>
                <a:spcPct val="80000"/>
              </a:lnSpc>
              <a:spcBef>
                <a:spcPts val="0"/>
              </a:spcBef>
              <a:spcAft>
                <a:spcPts val="0"/>
              </a:spcAft>
              <a:buClrTx/>
              <a:buSzTx/>
              <a:buFontTx/>
              <a:buNone/>
              <a:tabLst/>
              <a:defRPr sz="10000" b="0" i="0" u="none" strike="noStrike" cap="none" spc="0" baseline="0">
                <a:ln>
                  <a:noFill/>
                </a:ln>
                <a:solidFill>
                  <a:srgbClr val="3A3B39"/>
                </a:solidFill>
                <a:uFillTx/>
                <a:latin typeface="Bebas"/>
                <a:ea typeface="Bebas"/>
                <a:cs typeface="Bebas"/>
                <a:sym typeface="Bebas"/>
              </a:defRPr>
            </a:lvl7pPr>
            <a:lvl8pPr marL="0" marR="0" indent="1600200" algn="l" defTabSz="825500" rtl="0" latinLnBrk="0">
              <a:lnSpc>
                <a:spcPct val="80000"/>
              </a:lnSpc>
              <a:spcBef>
                <a:spcPts val="0"/>
              </a:spcBef>
              <a:spcAft>
                <a:spcPts val="0"/>
              </a:spcAft>
              <a:buClrTx/>
              <a:buSzTx/>
              <a:buFontTx/>
              <a:buNone/>
              <a:tabLst/>
              <a:defRPr sz="10000" b="0" i="0" u="none" strike="noStrike" cap="none" spc="0" baseline="0">
                <a:ln>
                  <a:noFill/>
                </a:ln>
                <a:solidFill>
                  <a:srgbClr val="3A3B39"/>
                </a:solidFill>
                <a:uFillTx/>
                <a:latin typeface="Bebas"/>
                <a:ea typeface="Bebas"/>
                <a:cs typeface="Bebas"/>
                <a:sym typeface="Bebas"/>
              </a:defRPr>
            </a:lvl8pPr>
            <a:lvl9pPr marL="0" marR="0" indent="1828800" algn="l" defTabSz="825500" rtl="0" latinLnBrk="0">
              <a:lnSpc>
                <a:spcPct val="80000"/>
              </a:lnSpc>
              <a:spcBef>
                <a:spcPts val="0"/>
              </a:spcBef>
              <a:spcAft>
                <a:spcPts val="0"/>
              </a:spcAft>
              <a:buClrTx/>
              <a:buSzTx/>
              <a:buFontTx/>
              <a:buNone/>
              <a:tabLst/>
              <a:defRPr sz="10000" b="0" i="0" u="none" strike="noStrike" cap="none" spc="0" baseline="0">
                <a:ln>
                  <a:noFill/>
                </a:ln>
                <a:solidFill>
                  <a:srgbClr val="3A3B39"/>
                </a:solidFill>
                <a:uFillTx/>
                <a:latin typeface="Bebas"/>
                <a:ea typeface="Bebas"/>
                <a:cs typeface="Bebas"/>
                <a:sym typeface="Bebas"/>
              </a:defRPr>
            </a:lvl9pPr>
          </a:lstStyle>
          <a:p>
            <a:pPr defTabSz="412750">
              <a:defRPr/>
            </a:pPr>
            <a:r>
              <a:rPr lang="en-AU" sz="5050" kern="0" dirty="0">
                <a:solidFill>
                  <a:srgbClr val="990033"/>
                </a:solidFill>
              </a:rPr>
              <a:t>Additional Resources</a:t>
            </a:r>
          </a:p>
        </p:txBody>
      </p:sp>
      <p:sp>
        <p:nvSpPr>
          <p:cNvPr id="44" name="Text Placeholder 3"/>
          <p:cNvSpPr>
            <a:spLocks noGrp="1"/>
          </p:cNvSpPr>
          <p:nvPr>
            <p:ph type="body" sz="quarter" idx="4294967295"/>
          </p:nvPr>
        </p:nvSpPr>
        <p:spPr>
          <a:xfrm>
            <a:off x="429992" y="1454720"/>
            <a:ext cx="5361060" cy="4305700"/>
          </a:xfrm>
          <a:prstGeom prst="rect">
            <a:avLst/>
          </a:prstGeom>
        </p:spPr>
        <p:txBody>
          <a:bodyPr>
            <a:noAutofit/>
          </a:bodyPr>
          <a:lstStyle/>
          <a:p>
            <a:pPr lvl="2">
              <a:lnSpc>
                <a:spcPct val="150000"/>
              </a:lnSpc>
            </a:pPr>
            <a:r>
              <a:rPr lang="en-AU" sz="2400" b="1" dirty="0">
                <a:latin typeface="Chronicle Text G1 Bold" pitchFamily="50" charset="0"/>
              </a:rPr>
              <a:t>Training</a:t>
            </a:r>
          </a:p>
          <a:p>
            <a:pPr marL="354013" lvl="2" indent="-342900">
              <a:lnSpc>
                <a:spcPct val="150000"/>
              </a:lnSpc>
              <a:buFont typeface="Arial" panose="020B0604020202020204" pitchFamily="34" charset="0"/>
              <a:buChar char="•"/>
            </a:pPr>
            <a:r>
              <a:rPr lang="en-AU" sz="2400" dirty="0">
                <a:solidFill>
                  <a:schemeClr val="accent1"/>
                </a:solidFill>
                <a:latin typeface="Chronicle Text G1 Bold" pitchFamily="50" charset="0"/>
                <a:hlinkClick r:id="rId3">
                  <a:extLst>
                    <a:ext uri="{A12FA001-AC4F-418D-AE19-62706E023703}">
                      <ahyp:hlinkClr xmlns:ahyp="http://schemas.microsoft.com/office/drawing/2018/hyperlinkcolor" val="tx"/>
                    </a:ext>
                  </a:extLst>
                </a:hlinkClick>
              </a:rPr>
              <a:t>Learning Futures online workshops</a:t>
            </a:r>
            <a:endParaRPr lang="en-AU" sz="2400" dirty="0">
              <a:solidFill>
                <a:schemeClr val="accent1"/>
              </a:solidFill>
              <a:latin typeface="Chronicle Text G1 Bold" pitchFamily="50" charset="0"/>
            </a:endParaRPr>
          </a:p>
          <a:p>
            <a:pPr marL="354013" lvl="2" indent="-342900">
              <a:lnSpc>
                <a:spcPct val="150000"/>
              </a:lnSpc>
              <a:buFont typeface="Arial" panose="020B0604020202020204" pitchFamily="34" charset="0"/>
              <a:buChar char="•"/>
            </a:pPr>
            <a:r>
              <a:rPr lang="en-AU" sz="2400" dirty="0">
                <a:solidFill>
                  <a:schemeClr val="accent1"/>
                </a:solidFill>
                <a:latin typeface="Chronicle Text G1 Bold" pitchFamily="50" charset="0"/>
                <a:hlinkClick r:id="rId4">
                  <a:extLst>
                    <a:ext uri="{A12FA001-AC4F-418D-AE19-62706E023703}">
                      <ahyp:hlinkClr xmlns:ahyp="http://schemas.microsoft.com/office/drawing/2018/hyperlinkcolor" val="tx"/>
                    </a:ext>
                  </a:extLst>
                </a:hlinkClick>
              </a:rPr>
              <a:t>Recorded sessions and resources </a:t>
            </a:r>
            <a:endParaRPr lang="en-AU" sz="2400" dirty="0">
              <a:solidFill>
                <a:schemeClr val="accent1"/>
              </a:solidFill>
              <a:latin typeface="Chronicle Text G1 Bold" pitchFamily="50" charset="0"/>
            </a:endParaRPr>
          </a:p>
          <a:p>
            <a:pPr lvl="2">
              <a:lnSpc>
                <a:spcPct val="150000"/>
              </a:lnSpc>
            </a:pPr>
            <a:r>
              <a:rPr lang="en-AU" sz="2400" b="1" dirty="0">
                <a:latin typeface="Chronicle Text G1 Bold" pitchFamily="50" charset="0"/>
              </a:rPr>
              <a:t>Support</a:t>
            </a:r>
          </a:p>
          <a:p>
            <a:pPr marL="354013" lvl="2" indent="-342900">
              <a:lnSpc>
                <a:spcPct val="150000"/>
              </a:lnSpc>
              <a:buFont typeface="Arial" panose="020B0604020202020204" pitchFamily="34" charset="0"/>
              <a:buChar char="•"/>
            </a:pPr>
            <a:r>
              <a:rPr lang="en-AU" sz="2400" dirty="0">
                <a:solidFill>
                  <a:schemeClr val="accent1"/>
                </a:solidFill>
                <a:latin typeface="Chronicle Text G1 Bold" pitchFamily="50" charset="0"/>
              </a:rPr>
              <a:t>Contact </a:t>
            </a:r>
            <a:r>
              <a:rPr lang="en-AU" sz="2400" dirty="0">
                <a:solidFill>
                  <a:schemeClr val="accent1"/>
                </a:solidFill>
                <a:latin typeface="Chronicle Text G1 Bold" pitchFamily="50" charset="0"/>
                <a:hlinkClick r:id="rId5"/>
              </a:rPr>
              <a:t>eLearning Support</a:t>
            </a:r>
            <a:r>
              <a:rPr lang="en-AU" sz="2400" dirty="0">
                <a:solidFill>
                  <a:schemeClr val="accent1"/>
                </a:solidFill>
                <a:latin typeface="Chronicle Text G1 Bold" pitchFamily="50" charset="0"/>
              </a:rPr>
              <a:t>: </a:t>
            </a:r>
            <a:r>
              <a:rPr lang="en-AU" sz="2400" dirty="0" err="1">
                <a:solidFill>
                  <a:schemeClr val="accent1"/>
                </a:solidFill>
                <a:latin typeface="Chronicle Text G1 Bold" pitchFamily="50" charset="0"/>
              </a:rPr>
              <a:t>elearning@westernsydney.edu.au</a:t>
            </a:r>
            <a:endParaRPr lang="en-AU" sz="2400" dirty="0">
              <a:solidFill>
                <a:schemeClr val="accent1"/>
              </a:solidFill>
              <a:latin typeface="Chronicle Text G1 Bold" pitchFamily="50" charset="0"/>
            </a:endParaRPr>
          </a:p>
          <a:p>
            <a:pPr marL="354013" lvl="2" indent="-342900">
              <a:lnSpc>
                <a:spcPct val="150000"/>
              </a:lnSpc>
              <a:buFont typeface="Arial" panose="020B0604020202020204" pitchFamily="34" charset="0"/>
              <a:buChar char="•"/>
            </a:pPr>
            <a:r>
              <a:rPr lang="en-AU" sz="2400" dirty="0">
                <a:solidFill>
                  <a:schemeClr val="accent1"/>
                </a:solidFill>
                <a:latin typeface="Chronicle Text G1 Bold" pitchFamily="50" charset="0"/>
              </a:rPr>
              <a:t>Book a </a:t>
            </a:r>
            <a:r>
              <a:rPr lang="en-AU" sz="2400" dirty="0">
                <a:solidFill>
                  <a:schemeClr val="accent1"/>
                </a:solidFill>
                <a:latin typeface="Chronicle Text G1 Bold" pitchFamily="50" charset="0"/>
                <a:hlinkClick r:id="rId6"/>
              </a:rPr>
              <a:t>One-on-One</a:t>
            </a:r>
            <a:r>
              <a:rPr lang="en-AU" sz="2400" dirty="0">
                <a:solidFill>
                  <a:schemeClr val="accent1"/>
                </a:solidFill>
                <a:latin typeface="Chronicle Text G1 Bold" pitchFamily="50" charset="0"/>
              </a:rPr>
              <a:t> Consultation</a:t>
            </a:r>
          </a:p>
          <a:p>
            <a:pPr lvl="2">
              <a:lnSpc>
                <a:spcPct val="150000"/>
              </a:lnSpc>
            </a:pPr>
            <a:endParaRPr lang="en-AU" sz="2400" dirty="0">
              <a:solidFill>
                <a:schemeClr val="accent1"/>
              </a:solidFill>
              <a:latin typeface="Chronicle Text G1 Bold" pitchFamily="50" charset="0"/>
            </a:endParaRPr>
          </a:p>
          <a:p>
            <a:pPr marL="342900" indent="-342900">
              <a:lnSpc>
                <a:spcPct val="150000"/>
              </a:lnSpc>
              <a:buFont typeface="Arial" panose="020B0604020202020204" pitchFamily="34" charset="0"/>
              <a:buChar char="•"/>
            </a:pPr>
            <a:endParaRPr lang="en-AU" sz="900" dirty="0">
              <a:hlinkClick r:id="rId7"/>
            </a:endParaRPr>
          </a:p>
          <a:p>
            <a:pPr>
              <a:lnSpc>
                <a:spcPct val="150000"/>
              </a:lnSpc>
            </a:pPr>
            <a:r>
              <a:rPr lang="en-AU" dirty="0">
                <a:solidFill>
                  <a:schemeClr val="tx1">
                    <a:lumMod val="75000"/>
                    <a:lumOff val="25000"/>
                  </a:schemeClr>
                </a:solidFill>
              </a:rPr>
              <a:t>	</a:t>
            </a:r>
          </a:p>
          <a:p>
            <a:pPr>
              <a:lnSpc>
                <a:spcPct val="150000"/>
              </a:lnSpc>
            </a:pPr>
            <a:r>
              <a:rPr lang="en-AU" dirty="0">
                <a:solidFill>
                  <a:schemeClr val="tx1">
                    <a:lumMod val="75000"/>
                    <a:lumOff val="25000"/>
                  </a:schemeClr>
                </a:solidFill>
              </a:rPr>
              <a:t>	</a:t>
            </a:r>
            <a:endParaRPr lang="en-AU" sz="800" dirty="0">
              <a:hlinkClick r:id="" action="ppaction://noaction"/>
            </a:endParaRPr>
          </a:p>
          <a:p>
            <a:pPr>
              <a:lnSpc>
                <a:spcPct val="150000"/>
              </a:lnSpc>
            </a:pPr>
            <a:endParaRPr lang="en-AU" dirty="0">
              <a:solidFill>
                <a:schemeClr val="tx1">
                  <a:lumMod val="75000"/>
                  <a:lumOff val="25000"/>
                </a:schemeClr>
              </a:solidFill>
            </a:endParaRPr>
          </a:p>
          <a:p>
            <a:pPr>
              <a:lnSpc>
                <a:spcPct val="150000"/>
              </a:lnSpc>
            </a:pPr>
            <a:r>
              <a:rPr lang="en-AU" dirty="0">
                <a:solidFill>
                  <a:schemeClr val="tx1">
                    <a:lumMod val="75000"/>
                    <a:lumOff val="25000"/>
                  </a:schemeClr>
                </a:solidFill>
              </a:rPr>
              <a:t>	</a:t>
            </a:r>
            <a:endParaRPr lang="en-AU" dirty="0"/>
          </a:p>
          <a:p>
            <a:pPr marL="342900" indent="-342900">
              <a:lnSpc>
                <a:spcPct val="150000"/>
              </a:lnSpc>
              <a:buFont typeface="Arial" panose="020B0604020202020204" pitchFamily="34" charset="0"/>
              <a:buChar char="•"/>
            </a:pPr>
            <a:endParaRPr lang="en-AU" dirty="0"/>
          </a:p>
        </p:txBody>
      </p:sp>
      <p:pic>
        <p:nvPicPr>
          <p:cNvPr id="7" name="Picture 6"/>
          <p:cNvPicPr>
            <a:picLocks noChangeAspect="1"/>
          </p:cNvPicPr>
          <p:nvPr/>
        </p:nvPicPr>
        <p:blipFill>
          <a:blip r:embed="rId8"/>
          <a:stretch>
            <a:fillRect/>
          </a:stretch>
        </p:blipFill>
        <p:spPr>
          <a:xfrm>
            <a:off x="6323863" y="1030583"/>
            <a:ext cx="5630562" cy="5036977"/>
          </a:xfrm>
          <a:prstGeom prst="rect">
            <a:avLst/>
          </a:prstGeom>
        </p:spPr>
      </p:pic>
    </p:spTree>
    <p:extLst>
      <p:ext uri="{BB962C8B-B14F-4D97-AF65-F5344CB8AC3E}">
        <p14:creationId xmlns:p14="http://schemas.microsoft.com/office/powerpoint/2010/main" val="150547432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0279" y="1887893"/>
            <a:ext cx="11191442" cy="4330017"/>
          </a:xfrm>
        </p:spPr>
        <p:txBody>
          <a:bodyPr/>
          <a:lstStyle/>
          <a:p>
            <a:r>
              <a:rPr lang="en-US" sz="4000" dirty="0"/>
              <a:t>Questions</a:t>
            </a:r>
          </a:p>
          <a:p>
            <a:endParaRPr lang="en-US" sz="4000" dirty="0"/>
          </a:p>
          <a:p>
            <a:endParaRPr lang="en-US" sz="3200" dirty="0"/>
          </a:p>
        </p:txBody>
      </p:sp>
    </p:spTree>
    <p:extLst>
      <p:ext uri="{BB962C8B-B14F-4D97-AF65-F5344CB8AC3E}">
        <p14:creationId xmlns:p14="http://schemas.microsoft.com/office/powerpoint/2010/main" val="3610984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0279" y="1887893"/>
            <a:ext cx="11191442" cy="4330017"/>
          </a:xfrm>
        </p:spPr>
        <p:txBody>
          <a:bodyPr/>
          <a:lstStyle/>
          <a:p>
            <a:r>
              <a:rPr lang="en-US" sz="4000" dirty="0"/>
              <a:t>Feedback</a:t>
            </a:r>
            <a:endParaRPr lang="en-US" sz="3200" dirty="0"/>
          </a:p>
        </p:txBody>
      </p:sp>
    </p:spTree>
    <p:extLst>
      <p:ext uri="{BB962C8B-B14F-4D97-AF65-F5344CB8AC3E}">
        <p14:creationId xmlns:p14="http://schemas.microsoft.com/office/powerpoint/2010/main" val="1439858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1"/>
          <p:cNvSpPr txBox="1">
            <a:spLocks/>
          </p:cNvSpPr>
          <p:nvPr/>
        </p:nvSpPr>
        <p:spPr>
          <a:xfrm>
            <a:off x="443883" y="659017"/>
            <a:ext cx="10335906" cy="1088418"/>
          </a:xfrm>
          <a:prstGeom prst="rect">
            <a:avLst/>
          </a:prstGeom>
        </p:spPr>
        <p:txBody>
          <a:bodyPr>
            <a:normAutofit fontScale="97500"/>
          </a:bodyPr>
          <a:lstStyle>
            <a:lvl1pPr marL="0" marR="0" indent="0" algn="l" defTabSz="825500" rtl="0" latinLnBrk="0">
              <a:lnSpc>
                <a:spcPct val="80000"/>
              </a:lnSpc>
              <a:spcBef>
                <a:spcPts val="0"/>
              </a:spcBef>
              <a:spcAft>
                <a:spcPts val="0"/>
              </a:spcAft>
              <a:buClrTx/>
              <a:buSzTx/>
              <a:buFontTx/>
              <a:buNone/>
              <a:tabLst/>
              <a:defRPr sz="10000" b="0" i="0" u="none" strike="noStrike" cap="none" spc="0" baseline="0">
                <a:ln>
                  <a:noFill/>
                </a:ln>
                <a:solidFill>
                  <a:srgbClr val="3A3B39"/>
                </a:solidFill>
                <a:uFillTx/>
                <a:latin typeface="+mj-lt"/>
                <a:ea typeface="Bebas"/>
                <a:cs typeface="Bebas"/>
                <a:sym typeface="Bebas"/>
              </a:defRPr>
            </a:lvl1pPr>
            <a:lvl2pPr marL="0" marR="0" indent="228600" algn="l" defTabSz="825500" rtl="0" latinLnBrk="0">
              <a:lnSpc>
                <a:spcPct val="80000"/>
              </a:lnSpc>
              <a:spcBef>
                <a:spcPts val="0"/>
              </a:spcBef>
              <a:spcAft>
                <a:spcPts val="0"/>
              </a:spcAft>
              <a:buClrTx/>
              <a:buSzTx/>
              <a:buFontTx/>
              <a:buNone/>
              <a:tabLst/>
              <a:defRPr sz="10000" b="0" i="0" u="none" strike="noStrike" cap="none" spc="0" baseline="0">
                <a:ln>
                  <a:noFill/>
                </a:ln>
                <a:solidFill>
                  <a:srgbClr val="3A3B39"/>
                </a:solidFill>
                <a:uFillTx/>
                <a:latin typeface="Bebas"/>
                <a:ea typeface="Bebas"/>
                <a:cs typeface="Bebas"/>
                <a:sym typeface="Bebas"/>
              </a:defRPr>
            </a:lvl2pPr>
            <a:lvl3pPr marL="0" marR="0" indent="457200" algn="l" defTabSz="825500" rtl="0" latinLnBrk="0">
              <a:lnSpc>
                <a:spcPct val="80000"/>
              </a:lnSpc>
              <a:spcBef>
                <a:spcPts val="0"/>
              </a:spcBef>
              <a:spcAft>
                <a:spcPts val="0"/>
              </a:spcAft>
              <a:buClrTx/>
              <a:buSzTx/>
              <a:buFontTx/>
              <a:buNone/>
              <a:tabLst/>
              <a:defRPr sz="10000" b="0" i="0" u="none" strike="noStrike" cap="none" spc="0" baseline="0">
                <a:ln>
                  <a:noFill/>
                </a:ln>
                <a:solidFill>
                  <a:srgbClr val="3A3B39"/>
                </a:solidFill>
                <a:uFillTx/>
                <a:latin typeface="Bebas"/>
                <a:ea typeface="Bebas"/>
                <a:cs typeface="Bebas"/>
                <a:sym typeface="Bebas"/>
              </a:defRPr>
            </a:lvl3pPr>
            <a:lvl4pPr marL="0" marR="0" indent="685800" algn="l" defTabSz="825500" rtl="0" latinLnBrk="0">
              <a:lnSpc>
                <a:spcPct val="80000"/>
              </a:lnSpc>
              <a:spcBef>
                <a:spcPts val="0"/>
              </a:spcBef>
              <a:spcAft>
                <a:spcPts val="0"/>
              </a:spcAft>
              <a:buClrTx/>
              <a:buSzTx/>
              <a:buFontTx/>
              <a:buNone/>
              <a:tabLst/>
              <a:defRPr sz="10000" b="0" i="0" u="none" strike="noStrike" cap="none" spc="0" baseline="0">
                <a:ln>
                  <a:noFill/>
                </a:ln>
                <a:solidFill>
                  <a:srgbClr val="3A3B39"/>
                </a:solidFill>
                <a:uFillTx/>
                <a:latin typeface="Bebas"/>
                <a:ea typeface="Bebas"/>
                <a:cs typeface="Bebas"/>
                <a:sym typeface="Bebas"/>
              </a:defRPr>
            </a:lvl4pPr>
            <a:lvl5pPr marL="0" marR="0" indent="914400" algn="l" defTabSz="825500" rtl="0" latinLnBrk="0">
              <a:lnSpc>
                <a:spcPct val="80000"/>
              </a:lnSpc>
              <a:spcBef>
                <a:spcPts val="0"/>
              </a:spcBef>
              <a:spcAft>
                <a:spcPts val="0"/>
              </a:spcAft>
              <a:buClrTx/>
              <a:buSzTx/>
              <a:buFontTx/>
              <a:buNone/>
              <a:tabLst/>
              <a:defRPr sz="10000" b="0" i="0" u="none" strike="noStrike" cap="none" spc="0" baseline="0">
                <a:ln>
                  <a:noFill/>
                </a:ln>
                <a:solidFill>
                  <a:srgbClr val="3A3B39"/>
                </a:solidFill>
                <a:uFillTx/>
                <a:latin typeface="Bebas"/>
                <a:ea typeface="Bebas"/>
                <a:cs typeface="Bebas"/>
                <a:sym typeface="Bebas"/>
              </a:defRPr>
            </a:lvl5pPr>
            <a:lvl6pPr marL="0" marR="0" indent="1143000" algn="l" defTabSz="825500" rtl="0" latinLnBrk="0">
              <a:lnSpc>
                <a:spcPct val="80000"/>
              </a:lnSpc>
              <a:spcBef>
                <a:spcPts val="0"/>
              </a:spcBef>
              <a:spcAft>
                <a:spcPts val="0"/>
              </a:spcAft>
              <a:buClrTx/>
              <a:buSzTx/>
              <a:buFontTx/>
              <a:buNone/>
              <a:tabLst/>
              <a:defRPr sz="10000" b="0" i="0" u="none" strike="noStrike" cap="none" spc="0" baseline="0">
                <a:ln>
                  <a:noFill/>
                </a:ln>
                <a:solidFill>
                  <a:srgbClr val="3A3B39"/>
                </a:solidFill>
                <a:uFillTx/>
                <a:latin typeface="Bebas"/>
                <a:ea typeface="Bebas"/>
                <a:cs typeface="Bebas"/>
                <a:sym typeface="Bebas"/>
              </a:defRPr>
            </a:lvl6pPr>
            <a:lvl7pPr marL="0" marR="0" indent="1371600" algn="l" defTabSz="825500" rtl="0" latinLnBrk="0">
              <a:lnSpc>
                <a:spcPct val="80000"/>
              </a:lnSpc>
              <a:spcBef>
                <a:spcPts val="0"/>
              </a:spcBef>
              <a:spcAft>
                <a:spcPts val="0"/>
              </a:spcAft>
              <a:buClrTx/>
              <a:buSzTx/>
              <a:buFontTx/>
              <a:buNone/>
              <a:tabLst/>
              <a:defRPr sz="10000" b="0" i="0" u="none" strike="noStrike" cap="none" spc="0" baseline="0">
                <a:ln>
                  <a:noFill/>
                </a:ln>
                <a:solidFill>
                  <a:srgbClr val="3A3B39"/>
                </a:solidFill>
                <a:uFillTx/>
                <a:latin typeface="Bebas"/>
                <a:ea typeface="Bebas"/>
                <a:cs typeface="Bebas"/>
                <a:sym typeface="Bebas"/>
              </a:defRPr>
            </a:lvl7pPr>
            <a:lvl8pPr marL="0" marR="0" indent="1600200" algn="l" defTabSz="825500" rtl="0" latinLnBrk="0">
              <a:lnSpc>
                <a:spcPct val="80000"/>
              </a:lnSpc>
              <a:spcBef>
                <a:spcPts val="0"/>
              </a:spcBef>
              <a:spcAft>
                <a:spcPts val="0"/>
              </a:spcAft>
              <a:buClrTx/>
              <a:buSzTx/>
              <a:buFontTx/>
              <a:buNone/>
              <a:tabLst/>
              <a:defRPr sz="10000" b="0" i="0" u="none" strike="noStrike" cap="none" spc="0" baseline="0">
                <a:ln>
                  <a:noFill/>
                </a:ln>
                <a:solidFill>
                  <a:srgbClr val="3A3B39"/>
                </a:solidFill>
                <a:uFillTx/>
                <a:latin typeface="Bebas"/>
                <a:ea typeface="Bebas"/>
                <a:cs typeface="Bebas"/>
                <a:sym typeface="Bebas"/>
              </a:defRPr>
            </a:lvl8pPr>
            <a:lvl9pPr marL="0" marR="0" indent="1828800" algn="l" defTabSz="825500" rtl="0" latinLnBrk="0">
              <a:lnSpc>
                <a:spcPct val="80000"/>
              </a:lnSpc>
              <a:spcBef>
                <a:spcPts val="0"/>
              </a:spcBef>
              <a:spcAft>
                <a:spcPts val="0"/>
              </a:spcAft>
              <a:buClrTx/>
              <a:buSzTx/>
              <a:buFontTx/>
              <a:buNone/>
              <a:tabLst/>
              <a:defRPr sz="10000" b="0" i="0" u="none" strike="noStrike" cap="none" spc="0" baseline="0">
                <a:ln>
                  <a:noFill/>
                </a:ln>
                <a:solidFill>
                  <a:srgbClr val="3A3B39"/>
                </a:solidFill>
                <a:uFillTx/>
                <a:latin typeface="Bebas"/>
                <a:ea typeface="Bebas"/>
                <a:cs typeface="Bebas"/>
                <a:sym typeface="Bebas"/>
              </a:defRPr>
            </a:lvl9pPr>
          </a:lstStyle>
          <a:p>
            <a:pPr lvl="0" hangingPunct="1">
              <a:defRPr/>
            </a:pPr>
            <a:r>
              <a:rPr lang="en-AU" sz="5050" dirty="0">
                <a:solidFill>
                  <a:srgbClr val="990033"/>
                </a:solidFill>
                <a:cs typeface="Arial" panose="020B0604020202020204" pitchFamily="34" charset="0"/>
              </a:rPr>
              <a:t>Tell us what you think!</a:t>
            </a:r>
            <a:endParaRPr lang="en-AU" sz="5050" kern="0" dirty="0">
              <a:solidFill>
                <a:srgbClr val="990033"/>
              </a:solidFill>
            </a:endParaRPr>
          </a:p>
        </p:txBody>
      </p:sp>
      <p:sp>
        <p:nvSpPr>
          <p:cNvPr id="7" name="Content Placeholder 2"/>
          <p:cNvSpPr txBox="1">
            <a:spLocks/>
          </p:cNvSpPr>
          <p:nvPr/>
        </p:nvSpPr>
        <p:spPr>
          <a:xfrm>
            <a:off x="443883" y="1747435"/>
            <a:ext cx="5237826" cy="4047885"/>
          </a:xfrm>
          <a:prstGeom prst="rect">
            <a:avLst/>
          </a:prstGeom>
        </p:spPr>
        <p:txBody>
          <a:bodyPr>
            <a:normAutofit/>
          </a:bodyPr>
          <a:lstStyle>
            <a:lvl1pPr marL="0" marR="0" indent="0" algn="l" defTabSz="825500" rtl="0" latinLnBrk="0">
              <a:lnSpc>
                <a:spcPct val="100000"/>
              </a:lnSpc>
              <a:spcBef>
                <a:spcPts val="0"/>
              </a:spcBef>
              <a:spcAft>
                <a:spcPts val="0"/>
              </a:spcAft>
              <a:buClrTx/>
              <a:buSzTx/>
              <a:buFontTx/>
              <a:buNone/>
              <a:tabLst/>
              <a:defRPr sz="2800" b="0" i="0" u="none" strike="noStrike" cap="none" spc="0" baseline="0">
                <a:ln>
                  <a:noFill/>
                </a:ln>
                <a:solidFill>
                  <a:srgbClr val="717175"/>
                </a:solidFill>
                <a:uFillTx/>
                <a:latin typeface="+mn-lt"/>
                <a:ea typeface="Avenir Book"/>
                <a:cs typeface="Avenir Book"/>
                <a:sym typeface="Avenir Book"/>
              </a:defRPr>
            </a:lvl1pPr>
            <a:lvl2pPr marL="0" marR="0" indent="228600" algn="l" defTabSz="825500" rtl="0" latinLnBrk="0">
              <a:lnSpc>
                <a:spcPct val="100000"/>
              </a:lnSpc>
              <a:spcBef>
                <a:spcPts val="0"/>
              </a:spcBef>
              <a:spcAft>
                <a:spcPts val="0"/>
              </a:spcAft>
              <a:buClrTx/>
              <a:buSzTx/>
              <a:buFontTx/>
              <a:buNone/>
              <a:tabLst/>
              <a:defRPr sz="2800" b="0" i="0" u="none" strike="noStrike" cap="none" spc="0" baseline="0">
                <a:ln>
                  <a:noFill/>
                </a:ln>
                <a:solidFill>
                  <a:srgbClr val="717175"/>
                </a:solidFill>
                <a:uFillTx/>
                <a:latin typeface="+mn-lt"/>
                <a:ea typeface="Avenir Book"/>
                <a:cs typeface="Avenir Book"/>
                <a:sym typeface="Avenir Book"/>
              </a:defRPr>
            </a:lvl2pPr>
            <a:lvl3pPr marL="0" marR="0" indent="457200" algn="l" defTabSz="825500" rtl="0" latinLnBrk="0">
              <a:lnSpc>
                <a:spcPct val="100000"/>
              </a:lnSpc>
              <a:spcBef>
                <a:spcPts val="0"/>
              </a:spcBef>
              <a:spcAft>
                <a:spcPts val="0"/>
              </a:spcAft>
              <a:buClrTx/>
              <a:buSzTx/>
              <a:buFontTx/>
              <a:buNone/>
              <a:tabLst/>
              <a:defRPr sz="2800" b="0" i="0" u="none" strike="noStrike" cap="none" spc="0" baseline="0">
                <a:ln>
                  <a:noFill/>
                </a:ln>
                <a:solidFill>
                  <a:srgbClr val="717175"/>
                </a:solidFill>
                <a:uFillTx/>
                <a:latin typeface="+mn-lt"/>
                <a:ea typeface="Avenir Book"/>
                <a:cs typeface="Avenir Book"/>
                <a:sym typeface="Avenir Book"/>
              </a:defRPr>
            </a:lvl3pPr>
            <a:lvl4pPr marL="0" marR="0" indent="685800" algn="l" defTabSz="825500" rtl="0" latinLnBrk="0">
              <a:lnSpc>
                <a:spcPct val="100000"/>
              </a:lnSpc>
              <a:spcBef>
                <a:spcPts val="0"/>
              </a:spcBef>
              <a:spcAft>
                <a:spcPts val="0"/>
              </a:spcAft>
              <a:buClrTx/>
              <a:buSzTx/>
              <a:buFontTx/>
              <a:buNone/>
              <a:tabLst/>
              <a:defRPr sz="2800" b="0" i="0" u="none" strike="noStrike" cap="none" spc="0" baseline="0">
                <a:ln>
                  <a:noFill/>
                </a:ln>
                <a:solidFill>
                  <a:srgbClr val="717175"/>
                </a:solidFill>
                <a:uFillTx/>
                <a:latin typeface="+mn-lt"/>
                <a:ea typeface="Avenir Book"/>
                <a:cs typeface="Avenir Book"/>
                <a:sym typeface="Avenir Book"/>
              </a:defRPr>
            </a:lvl4pPr>
            <a:lvl5pPr marL="0" marR="0" indent="914400" algn="l" defTabSz="825500" rtl="0" latinLnBrk="0">
              <a:lnSpc>
                <a:spcPct val="100000"/>
              </a:lnSpc>
              <a:spcBef>
                <a:spcPts val="0"/>
              </a:spcBef>
              <a:spcAft>
                <a:spcPts val="0"/>
              </a:spcAft>
              <a:buClrTx/>
              <a:buSzTx/>
              <a:buFontTx/>
              <a:buNone/>
              <a:tabLst/>
              <a:defRPr sz="2800" b="0" i="0" u="none" strike="noStrike" cap="none" spc="0" baseline="0">
                <a:ln>
                  <a:noFill/>
                </a:ln>
                <a:solidFill>
                  <a:srgbClr val="717175"/>
                </a:solidFill>
                <a:uFillTx/>
                <a:latin typeface="+mn-lt"/>
                <a:ea typeface="Avenir Book"/>
                <a:cs typeface="Avenir Book"/>
                <a:sym typeface="Avenir Book"/>
              </a:defRPr>
            </a:lvl5pPr>
            <a:lvl6pPr marL="0" marR="0" indent="1143000" algn="l" defTabSz="825500" rtl="0" latinLnBrk="0">
              <a:lnSpc>
                <a:spcPct val="100000"/>
              </a:lnSpc>
              <a:spcBef>
                <a:spcPts val="0"/>
              </a:spcBef>
              <a:spcAft>
                <a:spcPts val="0"/>
              </a:spcAft>
              <a:buClrTx/>
              <a:buSzTx/>
              <a:buFontTx/>
              <a:buNone/>
              <a:tabLst/>
              <a:defRPr sz="2500" b="0" i="0" u="none" strike="noStrike" cap="none" spc="0" baseline="0">
                <a:ln>
                  <a:noFill/>
                </a:ln>
                <a:solidFill>
                  <a:srgbClr val="717175"/>
                </a:solidFill>
                <a:uFillTx/>
                <a:latin typeface="Avenir Book"/>
                <a:ea typeface="Avenir Book"/>
                <a:cs typeface="Avenir Book"/>
                <a:sym typeface="Avenir Book"/>
              </a:defRPr>
            </a:lvl6pPr>
            <a:lvl7pPr marL="0" marR="0" indent="1371600" algn="l" defTabSz="825500" rtl="0" latinLnBrk="0">
              <a:lnSpc>
                <a:spcPct val="100000"/>
              </a:lnSpc>
              <a:spcBef>
                <a:spcPts val="0"/>
              </a:spcBef>
              <a:spcAft>
                <a:spcPts val="0"/>
              </a:spcAft>
              <a:buClrTx/>
              <a:buSzTx/>
              <a:buFontTx/>
              <a:buNone/>
              <a:tabLst/>
              <a:defRPr sz="2500" b="0" i="0" u="none" strike="noStrike" cap="none" spc="0" baseline="0">
                <a:ln>
                  <a:noFill/>
                </a:ln>
                <a:solidFill>
                  <a:srgbClr val="717175"/>
                </a:solidFill>
                <a:uFillTx/>
                <a:latin typeface="Avenir Book"/>
                <a:ea typeface="Avenir Book"/>
                <a:cs typeface="Avenir Book"/>
                <a:sym typeface="Avenir Book"/>
              </a:defRPr>
            </a:lvl7pPr>
            <a:lvl8pPr marL="0" marR="0" indent="1600200" algn="l" defTabSz="825500" rtl="0" latinLnBrk="0">
              <a:lnSpc>
                <a:spcPct val="100000"/>
              </a:lnSpc>
              <a:spcBef>
                <a:spcPts val="0"/>
              </a:spcBef>
              <a:spcAft>
                <a:spcPts val="0"/>
              </a:spcAft>
              <a:buClrTx/>
              <a:buSzTx/>
              <a:buFontTx/>
              <a:buNone/>
              <a:tabLst/>
              <a:defRPr sz="2500" b="0" i="0" u="none" strike="noStrike" cap="none" spc="0" baseline="0">
                <a:ln>
                  <a:noFill/>
                </a:ln>
                <a:solidFill>
                  <a:srgbClr val="717175"/>
                </a:solidFill>
                <a:uFillTx/>
                <a:latin typeface="Avenir Book"/>
                <a:ea typeface="Avenir Book"/>
                <a:cs typeface="Avenir Book"/>
                <a:sym typeface="Avenir Book"/>
              </a:defRPr>
            </a:lvl8pPr>
            <a:lvl9pPr marL="0" marR="0" indent="1828800" algn="l" defTabSz="825500" rtl="0" latinLnBrk="0">
              <a:lnSpc>
                <a:spcPct val="100000"/>
              </a:lnSpc>
              <a:spcBef>
                <a:spcPts val="0"/>
              </a:spcBef>
              <a:spcAft>
                <a:spcPts val="0"/>
              </a:spcAft>
              <a:buClrTx/>
              <a:buSzTx/>
              <a:buFontTx/>
              <a:buNone/>
              <a:tabLst/>
              <a:defRPr sz="2500" b="0" i="0" u="none" strike="noStrike" cap="none" spc="0" baseline="0">
                <a:ln>
                  <a:noFill/>
                </a:ln>
                <a:solidFill>
                  <a:srgbClr val="717175"/>
                </a:solidFill>
                <a:uFillTx/>
                <a:latin typeface="Avenir Book"/>
                <a:ea typeface="Avenir Book"/>
                <a:cs typeface="Avenir Book"/>
                <a:sym typeface="Avenir Book"/>
              </a:defRPr>
            </a:lvl9pPr>
          </a:lstStyle>
          <a:p>
            <a:pPr hangingPunct="1"/>
            <a:r>
              <a:rPr lang="en-AU" sz="2200" dirty="0"/>
              <a:t>Did you like the workshop design and delivery?</a:t>
            </a:r>
          </a:p>
          <a:p>
            <a:pPr lvl="1" hangingPunct="1"/>
            <a:endParaRPr lang="en-AU" sz="2200" dirty="0"/>
          </a:p>
          <a:p>
            <a:pPr hangingPunct="1"/>
            <a:r>
              <a:rPr lang="en-AU" sz="2200" dirty="0"/>
              <a:t>What would you like to know more about?</a:t>
            </a:r>
          </a:p>
          <a:p>
            <a:pPr hangingPunct="1"/>
            <a:endParaRPr lang="en-AU" sz="2200" dirty="0"/>
          </a:p>
          <a:p>
            <a:pPr hangingPunct="1">
              <a:buFont typeface="Arial" panose="020B0604020202020204" pitchFamily="34" charset="0"/>
              <a:buNone/>
            </a:pPr>
            <a:r>
              <a:rPr lang="en-AU" sz="2200" dirty="0"/>
              <a:t>Copy and paste the URL in the chat. It should only take 3min (we promise!) </a:t>
            </a:r>
          </a:p>
          <a:p>
            <a:pPr hangingPunct="1"/>
            <a:endParaRPr lang="en-AU" sz="2200" dirty="0">
              <a:solidFill>
                <a:schemeClr val="bg1"/>
              </a:solidFill>
              <a:latin typeface="Gotham Narrow Book" pitchFamily="50" charset="0"/>
              <a:ea typeface="Times New Roman" panose="02020603050405020304" pitchFamily="18" charset="0"/>
              <a:cs typeface="Times New Roman" panose="02020603050405020304" pitchFamily="18" charset="0"/>
            </a:endParaRPr>
          </a:p>
          <a:p>
            <a:pPr hangingPunct="1"/>
            <a:endParaRPr lang="en-AU" sz="2200" dirty="0">
              <a:latin typeface="Arial" panose="020B0604020202020204" pitchFamily="34" charset="0"/>
              <a:cs typeface="Arial" panose="020B0604020202020204" pitchFamily="34" charset="0"/>
            </a:endParaRPr>
          </a:p>
          <a:p>
            <a:pPr hangingPunct="1"/>
            <a:endParaRPr lang="en-AU" sz="2200" dirty="0">
              <a:latin typeface="Arial" panose="020B0604020202020204" pitchFamily="34" charset="0"/>
              <a:cs typeface="Arial" panose="020B0604020202020204" pitchFamily="34" charset="0"/>
            </a:endParaRPr>
          </a:p>
        </p:txBody>
      </p:sp>
      <p:pic>
        <p:nvPicPr>
          <p:cNvPr id="8" name="Picture 2" descr="https://ingid.org/content/uploads/2019/03/download-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1327" y="1747435"/>
            <a:ext cx="4743888" cy="308864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023559" y="5410599"/>
            <a:ext cx="9585257" cy="430887"/>
          </a:xfrm>
          <a:prstGeom prst="rect">
            <a:avLst/>
          </a:prstGeom>
        </p:spPr>
        <p:txBody>
          <a:bodyPr wrap="square">
            <a:spAutoFit/>
          </a:bodyPr>
          <a:lstStyle/>
          <a:p>
            <a:pPr algn="ctr"/>
            <a:r>
              <a:rPr lang="en-AU" sz="2200" dirty="0"/>
              <a:t>We actually use your feedback to fine-tune, create and schedule future workshops</a:t>
            </a:r>
          </a:p>
        </p:txBody>
      </p:sp>
    </p:spTree>
    <p:extLst>
      <p:ext uri="{BB962C8B-B14F-4D97-AF65-F5344CB8AC3E}">
        <p14:creationId xmlns:p14="http://schemas.microsoft.com/office/powerpoint/2010/main" val="169086867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1"/>
          <p:cNvSpPr txBox="1">
            <a:spLocks/>
          </p:cNvSpPr>
          <p:nvPr/>
        </p:nvSpPr>
        <p:spPr>
          <a:xfrm>
            <a:off x="2272146" y="3041072"/>
            <a:ext cx="7647708" cy="775855"/>
          </a:xfrm>
          <a:prstGeom prst="rect">
            <a:avLst/>
          </a:prstGeom>
        </p:spPr>
        <p:txBody>
          <a:bodyPr>
            <a:normAutofit fontScale="97500" lnSpcReduction="10000"/>
          </a:bodyPr>
          <a:lstStyle>
            <a:lvl1pPr marL="0" marR="0" indent="0" algn="l" defTabSz="825500" rtl="0" latinLnBrk="0">
              <a:lnSpc>
                <a:spcPct val="80000"/>
              </a:lnSpc>
              <a:spcBef>
                <a:spcPts val="0"/>
              </a:spcBef>
              <a:spcAft>
                <a:spcPts val="0"/>
              </a:spcAft>
              <a:buClrTx/>
              <a:buSzTx/>
              <a:buFontTx/>
              <a:buNone/>
              <a:tabLst/>
              <a:defRPr sz="10000" b="0" i="0" u="none" strike="noStrike" cap="none" spc="0" baseline="0">
                <a:ln>
                  <a:noFill/>
                </a:ln>
                <a:solidFill>
                  <a:srgbClr val="3A3B39"/>
                </a:solidFill>
                <a:uFillTx/>
                <a:latin typeface="+mj-lt"/>
                <a:ea typeface="Bebas"/>
                <a:cs typeface="Bebas"/>
                <a:sym typeface="Bebas"/>
              </a:defRPr>
            </a:lvl1pPr>
            <a:lvl2pPr marL="0" marR="0" indent="228600" algn="l" defTabSz="825500" rtl="0" latinLnBrk="0">
              <a:lnSpc>
                <a:spcPct val="80000"/>
              </a:lnSpc>
              <a:spcBef>
                <a:spcPts val="0"/>
              </a:spcBef>
              <a:spcAft>
                <a:spcPts val="0"/>
              </a:spcAft>
              <a:buClrTx/>
              <a:buSzTx/>
              <a:buFontTx/>
              <a:buNone/>
              <a:tabLst/>
              <a:defRPr sz="10000" b="0" i="0" u="none" strike="noStrike" cap="none" spc="0" baseline="0">
                <a:ln>
                  <a:noFill/>
                </a:ln>
                <a:solidFill>
                  <a:srgbClr val="3A3B39"/>
                </a:solidFill>
                <a:uFillTx/>
                <a:latin typeface="Bebas"/>
                <a:ea typeface="Bebas"/>
                <a:cs typeface="Bebas"/>
                <a:sym typeface="Bebas"/>
              </a:defRPr>
            </a:lvl2pPr>
            <a:lvl3pPr marL="0" marR="0" indent="457200" algn="l" defTabSz="825500" rtl="0" latinLnBrk="0">
              <a:lnSpc>
                <a:spcPct val="80000"/>
              </a:lnSpc>
              <a:spcBef>
                <a:spcPts val="0"/>
              </a:spcBef>
              <a:spcAft>
                <a:spcPts val="0"/>
              </a:spcAft>
              <a:buClrTx/>
              <a:buSzTx/>
              <a:buFontTx/>
              <a:buNone/>
              <a:tabLst/>
              <a:defRPr sz="10000" b="0" i="0" u="none" strike="noStrike" cap="none" spc="0" baseline="0">
                <a:ln>
                  <a:noFill/>
                </a:ln>
                <a:solidFill>
                  <a:srgbClr val="3A3B39"/>
                </a:solidFill>
                <a:uFillTx/>
                <a:latin typeface="Bebas"/>
                <a:ea typeface="Bebas"/>
                <a:cs typeface="Bebas"/>
                <a:sym typeface="Bebas"/>
              </a:defRPr>
            </a:lvl3pPr>
            <a:lvl4pPr marL="0" marR="0" indent="685800" algn="l" defTabSz="825500" rtl="0" latinLnBrk="0">
              <a:lnSpc>
                <a:spcPct val="80000"/>
              </a:lnSpc>
              <a:spcBef>
                <a:spcPts val="0"/>
              </a:spcBef>
              <a:spcAft>
                <a:spcPts val="0"/>
              </a:spcAft>
              <a:buClrTx/>
              <a:buSzTx/>
              <a:buFontTx/>
              <a:buNone/>
              <a:tabLst/>
              <a:defRPr sz="10000" b="0" i="0" u="none" strike="noStrike" cap="none" spc="0" baseline="0">
                <a:ln>
                  <a:noFill/>
                </a:ln>
                <a:solidFill>
                  <a:srgbClr val="3A3B39"/>
                </a:solidFill>
                <a:uFillTx/>
                <a:latin typeface="Bebas"/>
                <a:ea typeface="Bebas"/>
                <a:cs typeface="Bebas"/>
                <a:sym typeface="Bebas"/>
              </a:defRPr>
            </a:lvl4pPr>
            <a:lvl5pPr marL="0" marR="0" indent="914400" algn="l" defTabSz="825500" rtl="0" latinLnBrk="0">
              <a:lnSpc>
                <a:spcPct val="80000"/>
              </a:lnSpc>
              <a:spcBef>
                <a:spcPts val="0"/>
              </a:spcBef>
              <a:spcAft>
                <a:spcPts val="0"/>
              </a:spcAft>
              <a:buClrTx/>
              <a:buSzTx/>
              <a:buFontTx/>
              <a:buNone/>
              <a:tabLst/>
              <a:defRPr sz="10000" b="0" i="0" u="none" strike="noStrike" cap="none" spc="0" baseline="0">
                <a:ln>
                  <a:noFill/>
                </a:ln>
                <a:solidFill>
                  <a:srgbClr val="3A3B39"/>
                </a:solidFill>
                <a:uFillTx/>
                <a:latin typeface="Bebas"/>
                <a:ea typeface="Bebas"/>
                <a:cs typeface="Bebas"/>
                <a:sym typeface="Bebas"/>
              </a:defRPr>
            </a:lvl5pPr>
            <a:lvl6pPr marL="0" marR="0" indent="1143000" algn="l" defTabSz="825500" rtl="0" latinLnBrk="0">
              <a:lnSpc>
                <a:spcPct val="80000"/>
              </a:lnSpc>
              <a:spcBef>
                <a:spcPts val="0"/>
              </a:spcBef>
              <a:spcAft>
                <a:spcPts val="0"/>
              </a:spcAft>
              <a:buClrTx/>
              <a:buSzTx/>
              <a:buFontTx/>
              <a:buNone/>
              <a:tabLst/>
              <a:defRPr sz="10000" b="0" i="0" u="none" strike="noStrike" cap="none" spc="0" baseline="0">
                <a:ln>
                  <a:noFill/>
                </a:ln>
                <a:solidFill>
                  <a:srgbClr val="3A3B39"/>
                </a:solidFill>
                <a:uFillTx/>
                <a:latin typeface="Bebas"/>
                <a:ea typeface="Bebas"/>
                <a:cs typeface="Bebas"/>
                <a:sym typeface="Bebas"/>
              </a:defRPr>
            </a:lvl6pPr>
            <a:lvl7pPr marL="0" marR="0" indent="1371600" algn="l" defTabSz="825500" rtl="0" latinLnBrk="0">
              <a:lnSpc>
                <a:spcPct val="80000"/>
              </a:lnSpc>
              <a:spcBef>
                <a:spcPts val="0"/>
              </a:spcBef>
              <a:spcAft>
                <a:spcPts val="0"/>
              </a:spcAft>
              <a:buClrTx/>
              <a:buSzTx/>
              <a:buFontTx/>
              <a:buNone/>
              <a:tabLst/>
              <a:defRPr sz="10000" b="0" i="0" u="none" strike="noStrike" cap="none" spc="0" baseline="0">
                <a:ln>
                  <a:noFill/>
                </a:ln>
                <a:solidFill>
                  <a:srgbClr val="3A3B39"/>
                </a:solidFill>
                <a:uFillTx/>
                <a:latin typeface="Bebas"/>
                <a:ea typeface="Bebas"/>
                <a:cs typeface="Bebas"/>
                <a:sym typeface="Bebas"/>
              </a:defRPr>
            </a:lvl7pPr>
            <a:lvl8pPr marL="0" marR="0" indent="1600200" algn="l" defTabSz="825500" rtl="0" latinLnBrk="0">
              <a:lnSpc>
                <a:spcPct val="80000"/>
              </a:lnSpc>
              <a:spcBef>
                <a:spcPts val="0"/>
              </a:spcBef>
              <a:spcAft>
                <a:spcPts val="0"/>
              </a:spcAft>
              <a:buClrTx/>
              <a:buSzTx/>
              <a:buFontTx/>
              <a:buNone/>
              <a:tabLst/>
              <a:defRPr sz="10000" b="0" i="0" u="none" strike="noStrike" cap="none" spc="0" baseline="0">
                <a:ln>
                  <a:noFill/>
                </a:ln>
                <a:solidFill>
                  <a:srgbClr val="3A3B39"/>
                </a:solidFill>
                <a:uFillTx/>
                <a:latin typeface="Bebas"/>
                <a:ea typeface="Bebas"/>
                <a:cs typeface="Bebas"/>
                <a:sym typeface="Bebas"/>
              </a:defRPr>
            </a:lvl8pPr>
            <a:lvl9pPr marL="0" marR="0" indent="1828800" algn="l" defTabSz="825500" rtl="0" latinLnBrk="0">
              <a:lnSpc>
                <a:spcPct val="80000"/>
              </a:lnSpc>
              <a:spcBef>
                <a:spcPts val="0"/>
              </a:spcBef>
              <a:spcAft>
                <a:spcPts val="0"/>
              </a:spcAft>
              <a:buClrTx/>
              <a:buSzTx/>
              <a:buFontTx/>
              <a:buNone/>
              <a:tabLst/>
              <a:defRPr sz="10000" b="0" i="0" u="none" strike="noStrike" cap="none" spc="0" baseline="0">
                <a:ln>
                  <a:noFill/>
                </a:ln>
                <a:solidFill>
                  <a:srgbClr val="3A3B39"/>
                </a:solidFill>
                <a:uFillTx/>
                <a:latin typeface="Bebas"/>
                <a:ea typeface="Bebas"/>
                <a:cs typeface="Bebas"/>
                <a:sym typeface="Bebas"/>
              </a:defRPr>
            </a:lvl9pPr>
          </a:lstStyle>
          <a:p>
            <a:pPr lvl="0" hangingPunct="1">
              <a:defRPr/>
            </a:pPr>
            <a:r>
              <a:rPr lang="en-AU" sz="6000" dirty="0">
                <a:solidFill>
                  <a:srgbClr val="990033"/>
                </a:solidFill>
                <a:cs typeface="Arial" panose="020B0604020202020204" pitchFamily="34" charset="0"/>
              </a:rPr>
              <a:t>Thank you for attending</a:t>
            </a:r>
            <a:endParaRPr lang="en-AU" sz="6000" kern="0" dirty="0">
              <a:solidFill>
                <a:srgbClr val="990033"/>
              </a:solidFill>
            </a:endParaRPr>
          </a:p>
        </p:txBody>
      </p:sp>
    </p:spTree>
    <p:extLst>
      <p:ext uri="{BB962C8B-B14F-4D97-AF65-F5344CB8AC3E}">
        <p14:creationId xmlns:p14="http://schemas.microsoft.com/office/powerpoint/2010/main" val="170401052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363C4305-E662-0C41-A8E1-8C5D536F29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703" y="-1421027"/>
            <a:ext cx="12801600" cy="9601200"/>
          </a:xfrm>
          <a:prstGeom prst="rect">
            <a:avLst/>
          </a:prstGeom>
        </p:spPr>
      </p:pic>
    </p:spTree>
    <p:extLst>
      <p:ext uri="{BB962C8B-B14F-4D97-AF65-F5344CB8AC3E}">
        <p14:creationId xmlns:p14="http://schemas.microsoft.com/office/powerpoint/2010/main" val="230449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6564" y="1154045"/>
            <a:ext cx="10876548" cy="3142916"/>
          </a:xfrm>
        </p:spPr>
        <p:txBody>
          <a:bodyPr/>
          <a:lstStyle/>
          <a:p>
            <a:pPr algn="ctr">
              <a:lnSpc>
                <a:spcPct val="150000"/>
              </a:lnSpc>
            </a:pPr>
            <a:r>
              <a:rPr lang="en-US" sz="6600" dirty="0">
                <a:solidFill>
                  <a:schemeClr val="bg1"/>
                </a:solidFill>
                <a:ea typeface="+mn-ea"/>
                <a:cs typeface="+mn-cs"/>
              </a:rPr>
              <a:t>Intro to WOS</a:t>
            </a:r>
            <a:br>
              <a:rPr lang="en-US" sz="6600" dirty="0">
                <a:solidFill>
                  <a:schemeClr val="bg1"/>
                </a:solidFill>
                <a:ea typeface="+mn-ea"/>
                <a:cs typeface="+mn-cs"/>
              </a:rPr>
            </a:br>
            <a:r>
              <a:rPr lang="en-US" sz="6600" dirty="0">
                <a:solidFill>
                  <a:schemeClr val="bg1"/>
                </a:solidFill>
                <a:ea typeface="+mn-ea"/>
                <a:cs typeface="+mn-cs"/>
              </a:rPr>
              <a:t>Western One Stop Studio</a:t>
            </a:r>
          </a:p>
        </p:txBody>
      </p:sp>
      <p:sp>
        <p:nvSpPr>
          <p:cNvPr id="3" name="Rectangle 2">
            <a:extLst>
              <a:ext uri="{FF2B5EF4-FFF2-40B4-BE49-F238E27FC236}">
                <a16:creationId xmlns:a16="http://schemas.microsoft.com/office/drawing/2014/main" id="{EA6E2A7F-50B2-4A30-9D28-B0017B929D18}"/>
              </a:ext>
            </a:extLst>
          </p:cNvPr>
          <p:cNvSpPr/>
          <p:nvPr/>
        </p:nvSpPr>
        <p:spPr>
          <a:xfrm>
            <a:off x="6460824" y="5912096"/>
            <a:ext cx="5570756" cy="769441"/>
          </a:xfrm>
          <a:prstGeom prst="rect">
            <a:avLst/>
          </a:prstGeom>
        </p:spPr>
        <p:txBody>
          <a:bodyPr wrap="none">
            <a:spAutoFit/>
          </a:bodyPr>
          <a:lstStyle/>
          <a:p>
            <a:r>
              <a:rPr lang="en-US" sz="4400" b="1" dirty="0">
                <a:solidFill>
                  <a:schemeClr val="accent1"/>
                </a:solidFill>
                <a:latin typeface="Gotham Narrow Bold" pitchFamily="50" charset="0"/>
              </a:rPr>
              <a:t>LEARNING FUTURES</a:t>
            </a:r>
            <a:endParaRPr lang="en-AU" sz="4400" b="1" dirty="0">
              <a:solidFill>
                <a:schemeClr val="accent1"/>
              </a:solidFill>
              <a:latin typeface="Gotham Narrow Bold" pitchFamily="50" charset="0"/>
            </a:endParaRPr>
          </a:p>
        </p:txBody>
      </p:sp>
      <p:sp>
        <p:nvSpPr>
          <p:cNvPr id="4" name="TextBox 3">
            <a:extLst>
              <a:ext uri="{FF2B5EF4-FFF2-40B4-BE49-F238E27FC236}">
                <a16:creationId xmlns:a16="http://schemas.microsoft.com/office/drawing/2014/main" id="{3B3EEBAD-6D41-4D93-AA46-6D55EBB4EAE9}"/>
              </a:ext>
            </a:extLst>
          </p:cNvPr>
          <p:cNvSpPr txBox="1"/>
          <p:nvPr/>
        </p:nvSpPr>
        <p:spPr>
          <a:xfrm>
            <a:off x="1047785" y="4781363"/>
            <a:ext cx="6104713" cy="923330"/>
          </a:xfrm>
          <a:prstGeom prst="rect">
            <a:avLst/>
          </a:prstGeom>
          <a:noFill/>
        </p:spPr>
        <p:txBody>
          <a:bodyPr wrap="square" numCol="1" rtlCol="0">
            <a:spAutoFit/>
          </a:bodyPr>
          <a:lstStyle/>
          <a:p>
            <a:pPr fontAlgn="base"/>
            <a:r>
              <a:rPr lang="en-US" b="1" dirty="0">
                <a:solidFill>
                  <a:schemeClr val="bg1"/>
                </a:solidFill>
                <a:latin typeface="Gotham Narrow Light"/>
              </a:rPr>
              <a:t>Presenter: Diane Camilleri</a:t>
            </a:r>
          </a:p>
          <a:p>
            <a:pPr fontAlgn="base"/>
            <a:r>
              <a:rPr lang="en-US" b="1" dirty="0">
                <a:solidFill>
                  <a:schemeClr val="bg1"/>
                </a:solidFill>
                <a:latin typeface="Gotham Narrow Light"/>
              </a:rPr>
              <a:t>Wing: Emina </a:t>
            </a:r>
            <a:r>
              <a:rPr lang="en-US" b="1" dirty="0" err="1">
                <a:solidFill>
                  <a:schemeClr val="bg1"/>
                </a:solidFill>
                <a:latin typeface="Gotham Narrow Light"/>
              </a:rPr>
              <a:t>Mujanovic</a:t>
            </a:r>
            <a:r>
              <a:rPr lang="en-US" b="1" dirty="0">
                <a:solidFill>
                  <a:schemeClr val="bg1"/>
                </a:solidFill>
                <a:latin typeface="Gotham Narrow Light"/>
              </a:rPr>
              <a:t> </a:t>
            </a:r>
          </a:p>
          <a:p>
            <a:pPr marL="285750" indent="-285750" fontAlgn="base">
              <a:buFont typeface="Arial" panose="020B0604020202020204" pitchFamily="34" charset="0"/>
              <a:buChar char="•"/>
            </a:pPr>
            <a:endParaRPr lang="en-AU" b="1" dirty="0">
              <a:solidFill>
                <a:srgbClr val="000000"/>
              </a:solidFill>
              <a:latin typeface="Gotham Narrow Light"/>
            </a:endParaRPr>
          </a:p>
        </p:txBody>
      </p:sp>
    </p:spTree>
    <p:extLst>
      <p:ext uri="{BB962C8B-B14F-4D97-AF65-F5344CB8AC3E}">
        <p14:creationId xmlns:p14="http://schemas.microsoft.com/office/powerpoint/2010/main" val="1597965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070" y="699953"/>
            <a:ext cx="10871529" cy="326436"/>
          </a:xfrm>
        </p:spPr>
        <p:txBody>
          <a:bodyPr/>
          <a:lstStyle/>
          <a:p>
            <a:r>
              <a:rPr lang="en-AU" sz="3200" b="1" dirty="0">
                <a:latin typeface="Gotham Narrow Bold" pitchFamily="50" charset="0"/>
              </a:rPr>
              <a:t>SESSION PLAN</a:t>
            </a:r>
            <a:br>
              <a:rPr lang="en-US" sz="3200" dirty="0"/>
            </a:br>
            <a:endParaRPr lang="en-US" sz="3200" dirty="0"/>
          </a:p>
        </p:txBody>
      </p:sp>
      <p:sp>
        <p:nvSpPr>
          <p:cNvPr id="10" name="TextBox 9">
            <a:extLst>
              <a:ext uri="{FF2B5EF4-FFF2-40B4-BE49-F238E27FC236}">
                <a16:creationId xmlns:a16="http://schemas.microsoft.com/office/drawing/2014/main" id="{920F20B4-D421-4B82-AB65-3A04407763A9}"/>
              </a:ext>
            </a:extLst>
          </p:cNvPr>
          <p:cNvSpPr txBox="1"/>
          <p:nvPr/>
        </p:nvSpPr>
        <p:spPr>
          <a:xfrm>
            <a:off x="660070" y="1356733"/>
            <a:ext cx="10443528" cy="5663089"/>
          </a:xfrm>
          <a:prstGeom prst="rect">
            <a:avLst/>
          </a:prstGeom>
          <a:noFill/>
        </p:spPr>
        <p:txBody>
          <a:bodyPr wrap="square" numCol="1" rtlCol="0">
            <a:spAutoFit/>
          </a:bodyPr>
          <a:lstStyle/>
          <a:p>
            <a:pPr marL="285750" indent="-285750" fontAlgn="base">
              <a:buFont typeface="Arial" panose="020B0604020202020204" pitchFamily="34" charset="0"/>
              <a:buChar char="•"/>
            </a:pPr>
            <a:r>
              <a:rPr lang="en-AU" sz="2800" b="1" dirty="0">
                <a:solidFill>
                  <a:srgbClr val="000000"/>
                </a:solidFill>
                <a:latin typeface="Gotham Narrow Light"/>
              </a:rPr>
              <a:t>What is WOS?</a:t>
            </a:r>
          </a:p>
          <a:p>
            <a:pPr marL="285750" indent="-285750" fontAlgn="base">
              <a:buFont typeface="Arial" panose="020B0604020202020204" pitchFamily="34" charset="0"/>
              <a:buChar char="•"/>
            </a:pPr>
            <a:endParaRPr lang="en-US" sz="2800" b="1" dirty="0">
              <a:solidFill>
                <a:srgbClr val="000000"/>
              </a:solidFill>
              <a:latin typeface="Gotham Narrow Light"/>
            </a:endParaRPr>
          </a:p>
          <a:p>
            <a:pPr marL="285750" indent="-285750" fontAlgn="base">
              <a:buFont typeface="Arial" panose="020B0604020202020204" pitchFamily="34" charset="0"/>
              <a:buChar char="•"/>
            </a:pPr>
            <a:r>
              <a:rPr lang="en-AU" sz="2800" b="1" dirty="0">
                <a:solidFill>
                  <a:srgbClr val="000000"/>
                </a:solidFill>
                <a:latin typeface="Gotham Narrow Light"/>
              </a:rPr>
              <a:t>How to book a WOS recording?</a:t>
            </a:r>
          </a:p>
          <a:p>
            <a:pPr marL="285750" indent="-285750" fontAlgn="base">
              <a:buFont typeface="Arial" panose="020B0604020202020204" pitchFamily="34" charset="0"/>
              <a:buChar char="•"/>
            </a:pPr>
            <a:endParaRPr lang="en-US" sz="2800" b="1" dirty="0">
              <a:solidFill>
                <a:srgbClr val="000000"/>
              </a:solidFill>
              <a:latin typeface="Gotham Narrow Light"/>
            </a:endParaRPr>
          </a:p>
          <a:p>
            <a:pPr marL="285750" indent="-285750" fontAlgn="base">
              <a:buFont typeface="Arial" panose="020B0604020202020204" pitchFamily="34" charset="0"/>
              <a:buChar char="•"/>
            </a:pPr>
            <a:r>
              <a:rPr lang="en-AU" sz="2800" b="1" dirty="0">
                <a:solidFill>
                  <a:srgbClr val="000000"/>
                </a:solidFill>
                <a:latin typeface="Gotham Narrow Light"/>
              </a:rPr>
              <a:t>The booking process</a:t>
            </a:r>
          </a:p>
          <a:p>
            <a:pPr marL="285750" indent="-285750" fontAlgn="base">
              <a:buFont typeface="Arial" panose="020B0604020202020204" pitchFamily="34" charset="0"/>
              <a:buChar char="•"/>
            </a:pPr>
            <a:endParaRPr lang="en-AU" sz="2800" b="1" dirty="0">
              <a:solidFill>
                <a:srgbClr val="000000"/>
              </a:solidFill>
              <a:latin typeface="Gotham Narrow Light"/>
            </a:endParaRPr>
          </a:p>
          <a:p>
            <a:pPr marL="285750" indent="-285750" fontAlgn="base">
              <a:buFont typeface="Arial" panose="020B0604020202020204" pitchFamily="34" charset="0"/>
              <a:buChar char="•"/>
            </a:pPr>
            <a:r>
              <a:rPr lang="en-AU" sz="2800" b="1" dirty="0">
                <a:solidFill>
                  <a:srgbClr val="000000"/>
                </a:solidFill>
                <a:latin typeface="Gotham Narrow Light"/>
              </a:rPr>
              <a:t>Preparing for your WOS recording</a:t>
            </a:r>
            <a:endParaRPr lang="en-US" sz="2800" b="1" dirty="0">
              <a:solidFill>
                <a:srgbClr val="000000"/>
              </a:solidFill>
              <a:latin typeface="Gotham Narrow Light"/>
            </a:endParaRPr>
          </a:p>
          <a:p>
            <a:pPr marL="285750" indent="-285750" fontAlgn="base">
              <a:buFont typeface="Arial" panose="020B0604020202020204" pitchFamily="34" charset="0"/>
              <a:buChar char="•"/>
            </a:pPr>
            <a:endParaRPr lang="en-US" sz="2800" b="1" dirty="0">
              <a:solidFill>
                <a:srgbClr val="000000"/>
              </a:solidFill>
              <a:latin typeface="Gotham Narrow Light"/>
            </a:endParaRPr>
          </a:p>
          <a:p>
            <a:pPr marL="285750" indent="-285750" fontAlgn="base">
              <a:buFont typeface="Arial" panose="020B0604020202020204" pitchFamily="34" charset="0"/>
              <a:buChar char="•"/>
            </a:pPr>
            <a:r>
              <a:rPr lang="en-AU" sz="2800" b="1" dirty="0">
                <a:solidFill>
                  <a:srgbClr val="000000"/>
                </a:solidFill>
                <a:latin typeface="Gotham Narrow Light"/>
              </a:rPr>
              <a:t>What to expect during your recording?</a:t>
            </a:r>
          </a:p>
          <a:p>
            <a:pPr marL="285750" indent="-285750" fontAlgn="base">
              <a:buFont typeface="Arial" panose="020B0604020202020204" pitchFamily="34" charset="0"/>
              <a:buChar char="•"/>
            </a:pPr>
            <a:endParaRPr lang="en-AU" sz="2800" b="1" dirty="0">
              <a:solidFill>
                <a:srgbClr val="000000"/>
              </a:solidFill>
              <a:latin typeface="Gotham Narrow Light"/>
            </a:endParaRPr>
          </a:p>
          <a:p>
            <a:pPr marL="285750" indent="-285750" fontAlgn="base">
              <a:buFont typeface="Arial" panose="020B0604020202020204" pitchFamily="34" charset="0"/>
              <a:buChar char="•"/>
            </a:pPr>
            <a:r>
              <a:rPr lang="en-US" sz="2800" b="1" dirty="0">
                <a:solidFill>
                  <a:srgbClr val="000000"/>
                </a:solidFill>
                <a:latin typeface="Gotham Narrow Light"/>
              </a:rPr>
              <a:t>What to expect after your recording?</a:t>
            </a:r>
          </a:p>
          <a:p>
            <a:pPr marL="285750" indent="-285750" fontAlgn="base">
              <a:buFont typeface="Arial" panose="020B0604020202020204" pitchFamily="34" charset="0"/>
              <a:buChar char="•"/>
            </a:pPr>
            <a:endParaRPr lang="en-US" b="1" dirty="0">
              <a:solidFill>
                <a:srgbClr val="000000"/>
              </a:solidFill>
              <a:latin typeface="Gotham Narrow Light"/>
            </a:endParaRPr>
          </a:p>
          <a:p>
            <a:pPr marL="285750" indent="-285750" fontAlgn="base">
              <a:buFont typeface="Arial" panose="020B0604020202020204" pitchFamily="34" charset="0"/>
              <a:buChar char="•"/>
            </a:pPr>
            <a:endParaRPr lang="en-US" b="1" dirty="0">
              <a:solidFill>
                <a:srgbClr val="000000"/>
              </a:solidFill>
              <a:latin typeface="Gotham Narrow Light"/>
            </a:endParaRPr>
          </a:p>
          <a:p>
            <a:pPr marL="285750" indent="-285750" fontAlgn="base">
              <a:buFont typeface="Arial" panose="020B0604020202020204" pitchFamily="34" charset="0"/>
              <a:buChar char="•"/>
            </a:pPr>
            <a:endParaRPr lang="en-AU" b="1" dirty="0">
              <a:solidFill>
                <a:srgbClr val="000000"/>
              </a:solidFill>
              <a:latin typeface="Gotham Narrow Light"/>
            </a:endParaRPr>
          </a:p>
        </p:txBody>
      </p:sp>
      <p:pic>
        <p:nvPicPr>
          <p:cNvPr id="5" name="Picture 4">
            <a:extLst>
              <a:ext uri="{FF2B5EF4-FFF2-40B4-BE49-F238E27FC236}">
                <a16:creationId xmlns:a16="http://schemas.microsoft.com/office/drawing/2014/main" id="{DBD5A477-39B5-F744-B877-68355AD406B5}"/>
              </a:ext>
            </a:extLst>
          </p:cNvPr>
          <p:cNvPicPr>
            <a:picLocks noChangeAspect="1"/>
          </p:cNvPicPr>
          <p:nvPr/>
        </p:nvPicPr>
        <p:blipFill>
          <a:blip r:embed="rId3"/>
          <a:stretch>
            <a:fillRect/>
          </a:stretch>
        </p:blipFill>
        <p:spPr>
          <a:xfrm>
            <a:off x="7283521" y="1725502"/>
            <a:ext cx="4248078" cy="3406995"/>
          </a:xfrm>
          <a:prstGeom prst="rect">
            <a:avLst/>
          </a:prstGeom>
        </p:spPr>
      </p:pic>
    </p:spTree>
    <p:extLst>
      <p:ext uri="{BB962C8B-B14F-4D97-AF65-F5344CB8AC3E}">
        <p14:creationId xmlns:p14="http://schemas.microsoft.com/office/powerpoint/2010/main" val="1092692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236" y="864187"/>
            <a:ext cx="10780398" cy="546099"/>
          </a:xfrm>
        </p:spPr>
        <p:txBody>
          <a:bodyPr/>
          <a:lstStyle/>
          <a:p>
            <a:r>
              <a:rPr lang="en-AU" sz="3200" b="1" dirty="0">
                <a:latin typeface="Gotham Narrow Bold" pitchFamily="50" charset="0"/>
              </a:rPr>
              <a:t>WHAT IS                                                                (WOS) ?</a:t>
            </a:r>
            <a:endParaRPr lang="en-US" sz="3200" dirty="0"/>
          </a:p>
        </p:txBody>
      </p:sp>
      <p:sp>
        <p:nvSpPr>
          <p:cNvPr id="10" name="TextBox 9">
            <a:extLst>
              <a:ext uri="{FF2B5EF4-FFF2-40B4-BE49-F238E27FC236}">
                <a16:creationId xmlns:a16="http://schemas.microsoft.com/office/drawing/2014/main" id="{920F20B4-D421-4B82-AB65-3A04407763A9}"/>
              </a:ext>
            </a:extLst>
          </p:cNvPr>
          <p:cNvSpPr txBox="1"/>
          <p:nvPr/>
        </p:nvSpPr>
        <p:spPr>
          <a:xfrm>
            <a:off x="1018030" y="1562647"/>
            <a:ext cx="10422604" cy="2954655"/>
          </a:xfrm>
          <a:prstGeom prst="rect">
            <a:avLst/>
          </a:prstGeom>
          <a:noFill/>
        </p:spPr>
        <p:txBody>
          <a:bodyPr wrap="square" numCol="1" rtlCol="0">
            <a:spAutoFit/>
          </a:bodyPr>
          <a:lstStyle/>
          <a:p>
            <a:pPr marL="285750" indent="-285750" fontAlgn="t">
              <a:lnSpc>
                <a:spcPct val="150000"/>
              </a:lnSpc>
              <a:buFont typeface="Arial" panose="020B0604020202020204" pitchFamily="34" charset="0"/>
              <a:buChar char="•"/>
            </a:pPr>
            <a:r>
              <a:rPr lang="en-AU" sz="2000" b="1" dirty="0">
                <a:solidFill>
                  <a:srgbClr val="000000"/>
                </a:solidFill>
                <a:latin typeface="Gotham Narrow Light"/>
              </a:rPr>
              <a:t>Western One Stop Studio is a custom-built lecture pod capture system designed to assist you to make short and simple, high quality lecture pods. It’s been designed in-house, here at Western Sydney by our Learning Futures team.</a:t>
            </a:r>
          </a:p>
          <a:p>
            <a:pPr marL="285750" indent="-285750" fontAlgn="t">
              <a:lnSpc>
                <a:spcPct val="150000"/>
              </a:lnSpc>
              <a:buFont typeface="Arial" panose="020B0604020202020204" pitchFamily="34" charset="0"/>
              <a:buChar char="•"/>
            </a:pPr>
            <a:r>
              <a:rPr lang="en-AU" sz="2000" b="1" dirty="0">
                <a:solidFill>
                  <a:srgbClr val="000000"/>
                </a:solidFill>
                <a:latin typeface="Gotham Narrow Light"/>
              </a:rPr>
              <a:t>All you’ll need is your PowerPoint presentation on a USB and yourself, ready to record.</a:t>
            </a:r>
          </a:p>
          <a:p>
            <a:pPr marL="285750" indent="-285750" fontAlgn="t">
              <a:lnSpc>
                <a:spcPct val="150000"/>
              </a:lnSpc>
              <a:buFont typeface="Arial" panose="020B0604020202020204" pitchFamily="34" charset="0"/>
              <a:buChar char="•"/>
            </a:pPr>
            <a:r>
              <a:rPr lang="en-AU" sz="2000" b="1" dirty="0">
                <a:solidFill>
                  <a:srgbClr val="000000"/>
                </a:solidFill>
                <a:latin typeface="Gotham Narrow Light"/>
              </a:rPr>
              <a:t>Kingswood and Parramatta South locations open</a:t>
            </a:r>
          </a:p>
          <a:p>
            <a:pPr marL="285750" indent="-285750" fontAlgn="base">
              <a:buFont typeface="Arial" panose="020B0604020202020204" pitchFamily="34" charset="0"/>
              <a:buChar char="•"/>
            </a:pPr>
            <a:endParaRPr lang="en-US" b="1" dirty="0">
              <a:solidFill>
                <a:srgbClr val="000000"/>
              </a:solidFill>
              <a:latin typeface="Gotham Narrow Light"/>
            </a:endParaRPr>
          </a:p>
          <a:p>
            <a:pPr marL="285750" indent="-285750" fontAlgn="base">
              <a:buFont typeface="Arial" panose="020B0604020202020204" pitchFamily="34" charset="0"/>
              <a:buChar char="•"/>
            </a:pPr>
            <a:endParaRPr lang="en-AU" b="1" dirty="0">
              <a:solidFill>
                <a:srgbClr val="000000"/>
              </a:solidFill>
              <a:latin typeface="Gotham Narrow Light"/>
            </a:endParaRPr>
          </a:p>
        </p:txBody>
      </p:sp>
      <p:pic>
        <p:nvPicPr>
          <p:cNvPr id="5" name="Picture 4">
            <a:extLst>
              <a:ext uri="{FF2B5EF4-FFF2-40B4-BE49-F238E27FC236}">
                <a16:creationId xmlns:a16="http://schemas.microsoft.com/office/drawing/2014/main" id="{B4A87284-233A-8343-9A5D-B0DDD82D9948}"/>
              </a:ext>
            </a:extLst>
          </p:cNvPr>
          <p:cNvPicPr>
            <a:picLocks noChangeAspect="1"/>
          </p:cNvPicPr>
          <p:nvPr/>
        </p:nvPicPr>
        <p:blipFill>
          <a:blip r:embed="rId3"/>
          <a:stretch>
            <a:fillRect/>
          </a:stretch>
        </p:blipFill>
        <p:spPr>
          <a:xfrm>
            <a:off x="2268649" y="711826"/>
            <a:ext cx="5765800" cy="546100"/>
          </a:xfrm>
          <a:prstGeom prst="rect">
            <a:avLst/>
          </a:prstGeom>
        </p:spPr>
      </p:pic>
      <p:pic>
        <p:nvPicPr>
          <p:cNvPr id="1026" name="Picture 2">
            <a:extLst>
              <a:ext uri="{FF2B5EF4-FFF2-40B4-BE49-F238E27FC236}">
                <a16:creationId xmlns:a16="http://schemas.microsoft.com/office/drawing/2014/main" id="{18D292C8-5C53-C84C-B2F5-564F2CC4B3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3566" y="4194124"/>
            <a:ext cx="6884867" cy="2142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856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236" y="864187"/>
            <a:ext cx="10780398" cy="546099"/>
          </a:xfrm>
        </p:spPr>
        <p:txBody>
          <a:bodyPr/>
          <a:lstStyle/>
          <a:p>
            <a:r>
              <a:rPr lang="en-AU" sz="3200" b="1" dirty="0">
                <a:latin typeface="Gotham Narrow Bold" pitchFamily="50" charset="0"/>
              </a:rPr>
              <a:t>WHAT IS                                                                (WOS) ?</a:t>
            </a:r>
            <a:endParaRPr lang="en-US" sz="3200" dirty="0"/>
          </a:p>
        </p:txBody>
      </p:sp>
      <p:pic>
        <p:nvPicPr>
          <p:cNvPr id="5" name="Picture 4">
            <a:extLst>
              <a:ext uri="{FF2B5EF4-FFF2-40B4-BE49-F238E27FC236}">
                <a16:creationId xmlns:a16="http://schemas.microsoft.com/office/drawing/2014/main" id="{B4A87284-233A-8343-9A5D-B0DDD82D9948}"/>
              </a:ext>
            </a:extLst>
          </p:cNvPr>
          <p:cNvPicPr>
            <a:picLocks noChangeAspect="1"/>
          </p:cNvPicPr>
          <p:nvPr/>
        </p:nvPicPr>
        <p:blipFill>
          <a:blip r:embed="rId5"/>
          <a:stretch>
            <a:fillRect/>
          </a:stretch>
        </p:blipFill>
        <p:spPr>
          <a:xfrm>
            <a:off x="2268649" y="711826"/>
            <a:ext cx="5765800" cy="546100"/>
          </a:xfrm>
          <a:prstGeom prst="rect">
            <a:avLst/>
          </a:prstGeom>
        </p:spPr>
      </p:pic>
      <p:pic>
        <p:nvPicPr>
          <p:cNvPr id="3" name="WELCOME TO WOS" descr="WELCOME TO WOS">
            <a:hlinkClick r:id="" action="ppaction://media"/>
            <a:extLst>
              <a:ext uri="{FF2B5EF4-FFF2-40B4-BE49-F238E27FC236}">
                <a16:creationId xmlns:a16="http://schemas.microsoft.com/office/drawing/2014/main" id="{97619941-1F8A-7A44-9054-592DC410BB9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01978" y="1562647"/>
            <a:ext cx="8588043" cy="4830774"/>
          </a:xfrm>
          <a:prstGeom prst="rect">
            <a:avLst/>
          </a:prstGeom>
        </p:spPr>
      </p:pic>
    </p:spTree>
    <p:extLst>
      <p:ext uri="{BB962C8B-B14F-4D97-AF65-F5344CB8AC3E}">
        <p14:creationId xmlns:p14="http://schemas.microsoft.com/office/powerpoint/2010/main" val="344574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5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070" y="699953"/>
            <a:ext cx="10871529" cy="326436"/>
          </a:xfrm>
        </p:spPr>
        <p:txBody>
          <a:bodyPr/>
          <a:lstStyle/>
          <a:p>
            <a:r>
              <a:rPr lang="en-AU" sz="3200" b="1" dirty="0">
                <a:latin typeface="Gotham Narrow Bold" pitchFamily="50" charset="0"/>
              </a:rPr>
              <a:t>HOW TO BOOK A WOS RECORDING?</a:t>
            </a:r>
            <a:br>
              <a:rPr lang="en-US" sz="3200" dirty="0"/>
            </a:br>
            <a:endParaRPr lang="en-US" sz="3200" dirty="0"/>
          </a:p>
        </p:txBody>
      </p:sp>
      <p:sp>
        <p:nvSpPr>
          <p:cNvPr id="10" name="TextBox 9">
            <a:extLst>
              <a:ext uri="{FF2B5EF4-FFF2-40B4-BE49-F238E27FC236}">
                <a16:creationId xmlns:a16="http://schemas.microsoft.com/office/drawing/2014/main" id="{920F20B4-D421-4B82-AB65-3A04407763A9}"/>
              </a:ext>
            </a:extLst>
          </p:cNvPr>
          <p:cNvSpPr txBox="1"/>
          <p:nvPr/>
        </p:nvSpPr>
        <p:spPr>
          <a:xfrm>
            <a:off x="470698" y="1377539"/>
            <a:ext cx="7716372" cy="923330"/>
          </a:xfrm>
          <a:prstGeom prst="rect">
            <a:avLst/>
          </a:prstGeom>
          <a:noFill/>
        </p:spPr>
        <p:txBody>
          <a:bodyPr wrap="square" numCol="1" rtlCol="0">
            <a:spAutoFit/>
          </a:bodyPr>
          <a:lstStyle/>
          <a:p>
            <a:pPr fontAlgn="base"/>
            <a:r>
              <a:rPr lang="en-AU" b="1" dirty="0">
                <a:solidFill>
                  <a:srgbClr val="000000"/>
                </a:solidFill>
                <a:latin typeface="Gotham Narrow Light"/>
              </a:rPr>
              <a:t>WOS bookings are completed through the online booking form.</a:t>
            </a:r>
          </a:p>
          <a:p>
            <a:pPr fontAlgn="base"/>
            <a:endParaRPr lang="en-AU" b="1" dirty="0">
              <a:solidFill>
                <a:srgbClr val="000000"/>
              </a:solidFill>
              <a:latin typeface="Gotham Narrow Light"/>
            </a:endParaRPr>
          </a:p>
          <a:p>
            <a:pPr fontAlgn="base"/>
            <a:r>
              <a:rPr lang="en-AU" b="1" dirty="0">
                <a:solidFill>
                  <a:srgbClr val="000000"/>
                </a:solidFill>
                <a:latin typeface="Gotham Narrow Light"/>
                <a:hlinkClick r:id="rId3">
                  <a:extLst>
                    <a:ext uri="{A12FA001-AC4F-418D-AE19-62706E023703}">
                      <ahyp:hlinkClr xmlns:ahyp="http://schemas.microsoft.com/office/drawing/2018/hyperlinkcolor" val="tx"/>
                    </a:ext>
                  </a:extLst>
                </a:hlinkClick>
              </a:rPr>
              <a:t>https://lf.westernsydney.edu.au/wos/</a:t>
            </a:r>
            <a:endParaRPr lang="en-AU" b="1" dirty="0">
              <a:solidFill>
                <a:srgbClr val="000000"/>
              </a:solidFill>
              <a:latin typeface="Gotham Narrow Light"/>
            </a:endParaRPr>
          </a:p>
        </p:txBody>
      </p:sp>
      <p:pic>
        <p:nvPicPr>
          <p:cNvPr id="8" name="Picture 7" descr="A screenshot of a cell phone&#10;&#10;Description automatically generated">
            <a:extLst>
              <a:ext uri="{FF2B5EF4-FFF2-40B4-BE49-F238E27FC236}">
                <a16:creationId xmlns:a16="http://schemas.microsoft.com/office/drawing/2014/main" id="{0B47D527-1704-3741-902C-3DCEC76EAE6C}"/>
              </a:ext>
            </a:extLst>
          </p:cNvPr>
          <p:cNvPicPr>
            <a:picLocks noChangeAspect="1"/>
          </p:cNvPicPr>
          <p:nvPr/>
        </p:nvPicPr>
        <p:blipFill>
          <a:blip r:embed="rId4"/>
          <a:stretch>
            <a:fillRect/>
          </a:stretch>
        </p:blipFill>
        <p:spPr>
          <a:xfrm>
            <a:off x="3262728" y="2364664"/>
            <a:ext cx="5666212" cy="4076258"/>
          </a:xfrm>
          <a:prstGeom prst="rect">
            <a:avLst/>
          </a:prstGeom>
        </p:spPr>
      </p:pic>
    </p:spTree>
    <p:extLst>
      <p:ext uri="{BB962C8B-B14F-4D97-AF65-F5344CB8AC3E}">
        <p14:creationId xmlns:p14="http://schemas.microsoft.com/office/powerpoint/2010/main" val="1341730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235" y="618673"/>
            <a:ext cx="10871529" cy="326436"/>
          </a:xfrm>
        </p:spPr>
        <p:txBody>
          <a:bodyPr/>
          <a:lstStyle/>
          <a:p>
            <a:pPr algn="ctr"/>
            <a:r>
              <a:rPr lang="en-AU" sz="3200" b="1" dirty="0">
                <a:latin typeface="Gotham Narrow Bold" pitchFamily="50" charset="0"/>
              </a:rPr>
              <a:t>THE BOOKING PROCESS</a:t>
            </a:r>
            <a:br>
              <a:rPr lang="en-AU" sz="3200" b="1" dirty="0">
                <a:solidFill>
                  <a:srgbClr val="000000"/>
                </a:solidFill>
                <a:latin typeface="Gotham Narrow Light"/>
              </a:rPr>
            </a:br>
            <a:br>
              <a:rPr lang="en-US" sz="3200" dirty="0"/>
            </a:br>
            <a:endParaRPr lang="en-US" sz="3200" dirty="0"/>
          </a:p>
        </p:txBody>
      </p:sp>
      <p:graphicFrame>
        <p:nvGraphicFramePr>
          <p:cNvPr id="7" name="Diagram 6">
            <a:extLst>
              <a:ext uri="{FF2B5EF4-FFF2-40B4-BE49-F238E27FC236}">
                <a16:creationId xmlns:a16="http://schemas.microsoft.com/office/drawing/2014/main" id="{857C0118-72F1-524E-BED5-0BBE7AF4BEAA}"/>
              </a:ext>
            </a:extLst>
          </p:cNvPr>
          <p:cNvGraphicFramePr/>
          <p:nvPr>
            <p:extLst>
              <p:ext uri="{D42A27DB-BD31-4B8C-83A1-F6EECF244321}">
                <p14:modId xmlns:p14="http://schemas.microsoft.com/office/powerpoint/2010/main" val="1544245533"/>
              </p:ext>
            </p:extLst>
          </p:nvPr>
        </p:nvGraphicFramePr>
        <p:xfrm>
          <a:off x="1178476" y="1103824"/>
          <a:ext cx="9835046" cy="5591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921522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070" y="699953"/>
            <a:ext cx="10871529" cy="326436"/>
          </a:xfrm>
        </p:spPr>
        <p:txBody>
          <a:bodyPr/>
          <a:lstStyle/>
          <a:p>
            <a:r>
              <a:rPr lang="en-AU" sz="3200" b="1" dirty="0">
                <a:latin typeface="Gotham Narrow Bold" pitchFamily="50" charset="0"/>
              </a:rPr>
              <a:t>PREPARING FOR YOUR WOS BOOKING</a:t>
            </a:r>
            <a:endParaRPr lang="en-US" sz="3200" dirty="0"/>
          </a:p>
        </p:txBody>
      </p:sp>
      <p:sp>
        <p:nvSpPr>
          <p:cNvPr id="5" name="TextBox 4">
            <a:extLst>
              <a:ext uri="{FF2B5EF4-FFF2-40B4-BE49-F238E27FC236}">
                <a16:creationId xmlns:a16="http://schemas.microsoft.com/office/drawing/2014/main" id="{1DEF66B3-87C6-CD46-AD73-F8CBC05428AA}"/>
              </a:ext>
            </a:extLst>
          </p:cNvPr>
          <p:cNvSpPr txBox="1"/>
          <p:nvPr/>
        </p:nvSpPr>
        <p:spPr>
          <a:xfrm>
            <a:off x="660070" y="1564243"/>
            <a:ext cx="11247450" cy="5262979"/>
          </a:xfrm>
          <a:prstGeom prst="rect">
            <a:avLst/>
          </a:prstGeom>
          <a:noFill/>
        </p:spPr>
        <p:txBody>
          <a:bodyPr wrap="square" numCol="1" rtlCol="0">
            <a:spAutoFit/>
          </a:bodyPr>
          <a:lstStyle/>
          <a:p>
            <a:pPr marL="342900" indent="-342900" fontAlgn="base">
              <a:buClr>
                <a:srgbClr val="A31E34"/>
              </a:buClr>
              <a:buFont typeface="Wingdings" pitchFamily="2" charset="2"/>
              <a:buChar char="ü"/>
            </a:pPr>
            <a:r>
              <a:rPr lang="en-AU" sz="2000" b="1" dirty="0">
                <a:solidFill>
                  <a:srgbClr val="000000"/>
                </a:solidFill>
                <a:latin typeface="Gotham Narrow Light"/>
              </a:rPr>
              <a:t>Prepare a PowerPoint presentation – use the WOS PowerPoint template </a:t>
            </a:r>
          </a:p>
          <a:p>
            <a:pPr marL="342900" indent="-342900" fontAlgn="base">
              <a:buClr>
                <a:srgbClr val="A31E34"/>
              </a:buClr>
              <a:buFont typeface="Wingdings" pitchFamily="2" charset="2"/>
              <a:buChar char="ü"/>
            </a:pPr>
            <a:endParaRPr lang="en-AU" sz="2000" b="1" dirty="0">
              <a:solidFill>
                <a:srgbClr val="000000"/>
              </a:solidFill>
              <a:latin typeface="Gotham Narrow Light"/>
            </a:endParaRPr>
          </a:p>
          <a:p>
            <a:pPr marL="342900" indent="-342900" fontAlgn="base">
              <a:buClr>
                <a:srgbClr val="A31E34"/>
              </a:buClr>
              <a:buFont typeface="Wingdings" pitchFamily="2" charset="2"/>
              <a:buChar char="ü"/>
            </a:pPr>
            <a:endParaRPr lang="en-AU" sz="2000" b="1" dirty="0">
              <a:solidFill>
                <a:srgbClr val="000000"/>
              </a:solidFill>
              <a:latin typeface="Gotham Narrow Light"/>
            </a:endParaRPr>
          </a:p>
          <a:p>
            <a:pPr marL="342900" indent="-342900" fontAlgn="base">
              <a:buClr>
                <a:srgbClr val="A31E34"/>
              </a:buClr>
              <a:buFont typeface="Wingdings" pitchFamily="2" charset="2"/>
              <a:buChar char="ü"/>
            </a:pPr>
            <a:r>
              <a:rPr lang="en-AU" sz="2000" b="1" dirty="0">
                <a:solidFill>
                  <a:srgbClr val="000000"/>
                </a:solidFill>
                <a:latin typeface="Gotham Narrow Light"/>
              </a:rPr>
              <a:t>It is important that a presentation script is created</a:t>
            </a:r>
          </a:p>
          <a:p>
            <a:pPr marL="342900" indent="-342900" fontAlgn="base">
              <a:buClr>
                <a:srgbClr val="A31E34"/>
              </a:buClr>
              <a:buFont typeface="Wingdings" pitchFamily="2" charset="2"/>
              <a:buChar char="ü"/>
            </a:pPr>
            <a:endParaRPr lang="en-AU" sz="2000" b="1" dirty="0">
              <a:solidFill>
                <a:srgbClr val="000000"/>
              </a:solidFill>
              <a:latin typeface="Gotham Narrow Light"/>
            </a:endParaRPr>
          </a:p>
          <a:p>
            <a:pPr marL="342900" indent="-342900" fontAlgn="base">
              <a:buClr>
                <a:srgbClr val="A31E34"/>
              </a:buClr>
              <a:buFont typeface="Wingdings" pitchFamily="2" charset="2"/>
              <a:buChar char="ü"/>
            </a:pPr>
            <a:endParaRPr lang="en-AU" sz="2000" b="1" dirty="0">
              <a:solidFill>
                <a:srgbClr val="000000"/>
              </a:solidFill>
              <a:latin typeface="Gotham Narrow Light"/>
            </a:endParaRPr>
          </a:p>
          <a:p>
            <a:pPr marL="342900" indent="-342900" fontAlgn="base">
              <a:buClr>
                <a:srgbClr val="A31E34"/>
              </a:buClr>
              <a:buFont typeface="Wingdings" pitchFamily="2" charset="2"/>
              <a:buChar char="ü"/>
            </a:pPr>
            <a:r>
              <a:rPr lang="en-AU" sz="2000" b="1" dirty="0">
                <a:solidFill>
                  <a:srgbClr val="000000"/>
                </a:solidFill>
                <a:latin typeface="Gotham Narrow Light"/>
              </a:rPr>
              <a:t>WOS Preparation guide is available for further details – link in chat (or found on WOS website)</a:t>
            </a:r>
            <a:endParaRPr lang="en-US" sz="2000" b="1" dirty="0">
              <a:solidFill>
                <a:srgbClr val="000000"/>
              </a:solidFill>
              <a:latin typeface="Gotham Narrow Light"/>
            </a:endParaRPr>
          </a:p>
          <a:p>
            <a:pPr marL="342900" indent="-342900" fontAlgn="base">
              <a:buClr>
                <a:srgbClr val="A31E34"/>
              </a:buClr>
              <a:buFont typeface="Wingdings" pitchFamily="2" charset="2"/>
              <a:buChar char="ü"/>
            </a:pPr>
            <a:endParaRPr lang="en-AU" sz="2000" b="1" dirty="0">
              <a:solidFill>
                <a:srgbClr val="000000"/>
              </a:solidFill>
              <a:latin typeface="Gotham Narrow Light"/>
            </a:endParaRPr>
          </a:p>
          <a:p>
            <a:pPr marL="342900" indent="-342900" fontAlgn="base">
              <a:buClr>
                <a:srgbClr val="A31E34"/>
              </a:buClr>
              <a:buFont typeface="Wingdings" pitchFamily="2" charset="2"/>
              <a:buChar char="ü"/>
            </a:pPr>
            <a:endParaRPr lang="en-AU" sz="2000" b="1" dirty="0">
              <a:solidFill>
                <a:srgbClr val="000000"/>
              </a:solidFill>
              <a:latin typeface="Gotham Narrow Light"/>
            </a:endParaRPr>
          </a:p>
          <a:p>
            <a:pPr marL="342900" indent="-342900" fontAlgn="base">
              <a:buClr>
                <a:srgbClr val="A31E34"/>
              </a:buClr>
              <a:buFont typeface="Wingdings" pitchFamily="2" charset="2"/>
              <a:buChar char="ü"/>
            </a:pPr>
            <a:r>
              <a:rPr lang="en-AU" sz="2000" b="1" dirty="0">
                <a:solidFill>
                  <a:srgbClr val="000000"/>
                </a:solidFill>
                <a:latin typeface="Gotham Narrow Light"/>
              </a:rPr>
              <a:t>Bring your completed presentation on a USB stick</a:t>
            </a:r>
          </a:p>
          <a:p>
            <a:pPr marL="342900" indent="-342900" fontAlgn="base">
              <a:buClr>
                <a:srgbClr val="A31E34"/>
              </a:buClr>
              <a:buFont typeface="Wingdings" pitchFamily="2" charset="2"/>
              <a:buChar char="ü"/>
            </a:pPr>
            <a:endParaRPr lang="en-AU" sz="2000" b="1" dirty="0">
              <a:solidFill>
                <a:srgbClr val="000000"/>
              </a:solidFill>
              <a:latin typeface="Gotham Narrow Light"/>
            </a:endParaRPr>
          </a:p>
          <a:p>
            <a:pPr marL="342900" indent="-342900" fontAlgn="base">
              <a:buClr>
                <a:srgbClr val="A31E34"/>
              </a:buClr>
              <a:buFont typeface="Wingdings" pitchFamily="2" charset="2"/>
              <a:buChar char="ü"/>
            </a:pPr>
            <a:endParaRPr lang="en-AU" sz="2000" b="1" dirty="0">
              <a:solidFill>
                <a:srgbClr val="000000"/>
              </a:solidFill>
              <a:latin typeface="Gotham Narrow Light"/>
            </a:endParaRPr>
          </a:p>
          <a:p>
            <a:pPr marL="342900" indent="-342900" fontAlgn="base">
              <a:buClr>
                <a:srgbClr val="A31E34"/>
              </a:buClr>
              <a:buFont typeface="Wingdings" pitchFamily="2" charset="2"/>
              <a:buChar char="ü"/>
            </a:pPr>
            <a:r>
              <a:rPr lang="en-AU" sz="2000" b="1" dirty="0">
                <a:solidFill>
                  <a:srgbClr val="000000"/>
                </a:solidFill>
                <a:latin typeface="Gotham Narrow Light"/>
              </a:rPr>
              <a:t>Avoid wearing very dark colours or patterned designs like fine stripes or checks</a:t>
            </a:r>
          </a:p>
          <a:p>
            <a:pPr marL="285750" indent="-285750" fontAlgn="base">
              <a:buFont typeface="Arial" panose="020B0604020202020204" pitchFamily="34" charset="0"/>
              <a:buChar char="•"/>
            </a:pPr>
            <a:endParaRPr lang="en-AU" sz="2000" b="1" dirty="0">
              <a:solidFill>
                <a:srgbClr val="000000"/>
              </a:solidFill>
              <a:latin typeface="Gotham Narrow Light"/>
            </a:endParaRPr>
          </a:p>
          <a:p>
            <a:pPr marL="285750" indent="-285750" fontAlgn="base">
              <a:buFont typeface="Arial" panose="020B0604020202020204" pitchFamily="34" charset="0"/>
              <a:buChar char="•"/>
            </a:pPr>
            <a:endParaRPr lang="en-AU" sz="2000" b="1" dirty="0">
              <a:solidFill>
                <a:srgbClr val="000000"/>
              </a:solidFill>
              <a:latin typeface="Gotham Narrow Light"/>
            </a:endParaRPr>
          </a:p>
          <a:p>
            <a:pPr marL="285750" indent="-285750" fontAlgn="base">
              <a:buFont typeface="Arial" panose="020B0604020202020204" pitchFamily="34" charset="0"/>
              <a:buChar char="•"/>
            </a:pPr>
            <a:endParaRPr lang="en-AU" sz="2000" b="1" dirty="0">
              <a:solidFill>
                <a:srgbClr val="000000"/>
              </a:solidFill>
              <a:latin typeface="Gotham Narrow Light"/>
            </a:endParaRPr>
          </a:p>
          <a:p>
            <a:pPr marL="285750" indent="-285750" fontAlgn="base">
              <a:buFont typeface="Arial" panose="020B0604020202020204" pitchFamily="34" charset="0"/>
              <a:buChar char="•"/>
            </a:pPr>
            <a:endParaRPr lang="en-AU" b="1" dirty="0">
              <a:solidFill>
                <a:srgbClr val="000000"/>
              </a:solidFill>
              <a:latin typeface="Gotham Narrow Light"/>
            </a:endParaRPr>
          </a:p>
        </p:txBody>
      </p:sp>
    </p:spTree>
    <p:extLst>
      <p:ext uri="{BB962C8B-B14F-4D97-AF65-F5344CB8AC3E}">
        <p14:creationId xmlns:p14="http://schemas.microsoft.com/office/powerpoint/2010/main" val="1455237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070" y="699953"/>
            <a:ext cx="10871529" cy="326436"/>
          </a:xfrm>
        </p:spPr>
        <p:txBody>
          <a:bodyPr/>
          <a:lstStyle/>
          <a:p>
            <a:r>
              <a:rPr lang="en-AU" sz="3200" b="1" dirty="0">
                <a:latin typeface="Gotham Narrow Bold" pitchFamily="50" charset="0"/>
              </a:rPr>
              <a:t>WHAT TO EXPECT DURING YOUR RECORDING?</a:t>
            </a:r>
            <a:endParaRPr lang="en-US" sz="3200" dirty="0"/>
          </a:p>
        </p:txBody>
      </p:sp>
      <p:sp>
        <p:nvSpPr>
          <p:cNvPr id="6" name="TextBox 5">
            <a:extLst>
              <a:ext uri="{FF2B5EF4-FFF2-40B4-BE49-F238E27FC236}">
                <a16:creationId xmlns:a16="http://schemas.microsoft.com/office/drawing/2014/main" id="{D96E04BE-16F1-D540-AD73-4B34BA22843E}"/>
              </a:ext>
            </a:extLst>
          </p:cNvPr>
          <p:cNvSpPr txBox="1"/>
          <p:nvPr/>
        </p:nvSpPr>
        <p:spPr>
          <a:xfrm>
            <a:off x="472109" y="1089898"/>
            <a:ext cx="11247450" cy="4708981"/>
          </a:xfrm>
          <a:prstGeom prst="rect">
            <a:avLst/>
          </a:prstGeom>
          <a:noFill/>
        </p:spPr>
        <p:txBody>
          <a:bodyPr wrap="square" numCol="1" rtlCol="0">
            <a:spAutoFit/>
          </a:bodyPr>
          <a:lstStyle/>
          <a:p>
            <a:pPr fontAlgn="base">
              <a:buClr>
                <a:srgbClr val="A31E34"/>
              </a:buClr>
            </a:pPr>
            <a:endParaRPr lang="en-AU" sz="2000" b="1" dirty="0">
              <a:solidFill>
                <a:srgbClr val="000000"/>
              </a:solidFill>
              <a:latin typeface="Gotham Narrow Light"/>
            </a:endParaRPr>
          </a:p>
          <a:p>
            <a:pPr marL="342900" indent="-342900" fontAlgn="base">
              <a:buClr>
                <a:srgbClr val="A31E34"/>
              </a:buClr>
              <a:buFont typeface="Wingdings" pitchFamily="2" charset="2"/>
              <a:buChar char="ü"/>
            </a:pPr>
            <a:r>
              <a:rPr lang="en-AU" sz="2000" b="1" dirty="0">
                <a:solidFill>
                  <a:srgbClr val="000000"/>
                </a:solidFill>
                <a:latin typeface="Gotham Narrow Light"/>
              </a:rPr>
              <a:t>WOS Studios are supported by a WOS team member to guide you through the process</a:t>
            </a:r>
          </a:p>
          <a:p>
            <a:pPr marL="342900" indent="-342900" fontAlgn="base">
              <a:buClr>
                <a:srgbClr val="A31E34"/>
              </a:buClr>
              <a:buFont typeface="Wingdings" pitchFamily="2" charset="2"/>
              <a:buChar char="ü"/>
            </a:pPr>
            <a:endParaRPr lang="en-AU" sz="2000" b="1" dirty="0">
              <a:solidFill>
                <a:srgbClr val="000000"/>
              </a:solidFill>
              <a:latin typeface="Gotham Narrow Light"/>
            </a:endParaRPr>
          </a:p>
          <a:p>
            <a:pPr marL="342900" indent="-342900" fontAlgn="base">
              <a:buClr>
                <a:srgbClr val="A31E34"/>
              </a:buClr>
              <a:buFont typeface="Wingdings" pitchFamily="2" charset="2"/>
              <a:buChar char="ü"/>
            </a:pPr>
            <a:r>
              <a:rPr lang="en-AU" sz="2000" b="1" dirty="0">
                <a:solidFill>
                  <a:srgbClr val="000000"/>
                </a:solidFill>
                <a:latin typeface="Gotham Narrow Light"/>
              </a:rPr>
              <a:t>Social distancing rules apply in the studio at all times – the space can be quite small, as such the wearing of a face mask is recommended </a:t>
            </a:r>
          </a:p>
          <a:p>
            <a:pPr fontAlgn="base">
              <a:buClr>
                <a:srgbClr val="A31E34"/>
              </a:buClr>
            </a:pPr>
            <a:endParaRPr lang="en-AU" sz="2000" b="1" dirty="0">
              <a:solidFill>
                <a:srgbClr val="000000"/>
              </a:solidFill>
              <a:latin typeface="Gotham Narrow Light"/>
            </a:endParaRPr>
          </a:p>
          <a:p>
            <a:pPr marL="342900" indent="-342900" fontAlgn="base">
              <a:buClr>
                <a:srgbClr val="A31E34"/>
              </a:buClr>
              <a:buFont typeface="Wingdings" pitchFamily="2" charset="2"/>
              <a:buChar char="ü"/>
            </a:pPr>
            <a:r>
              <a:rPr lang="en-AU" sz="2000" b="1" dirty="0">
                <a:solidFill>
                  <a:srgbClr val="000000"/>
                </a:solidFill>
                <a:latin typeface="Gotham Narrow Light"/>
              </a:rPr>
              <a:t>The team member will check through your PowerPoint presentation </a:t>
            </a:r>
          </a:p>
          <a:p>
            <a:pPr fontAlgn="base">
              <a:buClr>
                <a:srgbClr val="A31E34"/>
              </a:buClr>
            </a:pPr>
            <a:endParaRPr lang="en-AU" sz="2000" b="1" dirty="0">
              <a:solidFill>
                <a:srgbClr val="000000"/>
              </a:solidFill>
              <a:latin typeface="Gotham Narrow Light"/>
            </a:endParaRPr>
          </a:p>
          <a:p>
            <a:pPr marL="342900" indent="-342900" fontAlgn="base">
              <a:buClr>
                <a:srgbClr val="A31E34"/>
              </a:buClr>
              <a:buFont typeface="Wingdings" pitchFamily="2" charset="2"/>
              <a:buChar char="ü"/>
            </a:pPr>
            <a:r>
              <a:rPr lang="en-AU" sz="2000" b="1" dirty="0">
                <a:solidFill>
                  <a:srgbClr val="000000"/>
                </a:solidFill>
                <a:latin typeface="Gotham Narrow Light"/>
              </a:rPr>
              <a:t>Your presentation will then be loaded into the system ready to record</a:t>
            </a:r>
          </a:p>
          <a:p>
            <a:pPr fontAlgn="base">
              <a:buClr>
                <a:srgbClr val="A31E34"/>
              </a:buClr>
            </a:pPr>
            <a:endParaRPr lang="en-AU" sz="2000" b="1" dirty="0">
              <a:solidFill>
                <a:srgbClr val="000000"/>
              </a:solidFill>
              <a:latin typeface="Gotham Narrow Light"/>
            </a:endParaRPr>
          </a:p>
          <a:p>
            <a:pPr marL="342900" indent="-342900" fontAlgn="base">
              <a:buClr>
                <a:srgbClr val="A31E34"/>
              </a:buClr>
              <a:buFont typeface="Wingdings" pitchFamily="2" charset="2"/>
              <a:buChar char="ü"/>
            </a:pPr>
            <a:r>
              <a:rPr lang="en-AU" sz="2000" b="1" dirty="0">
                <a:solidFill>
                  <a:srgbClr val="000000"/>
                </a:solidFill>
                <a:latin typeface="Gotham Narrow Light"/>
              </a:rPr>
              <a:t>The system will guide you through the set up process before recording begins</a:t>
            </a:r>
          </a:p>
          <a:p>
            <a:pPr marL="342900" indent="-342900" fontAlgn="base">
              <a:buClr>
                <a:srgbClr val="A31E34"/>
              </a:buClr>
              <a:buFont typeface="Wingdings" pitchFamily="2" charset="2"/>
              <a:buChar char="ü"/>
            </a:pPr>
            <a:endParaRPr lang="en-AU" sz="2000" b="1" dirty="0">
              <a:solidFill>
                <a:srgbClr val="000000"/>
              </a:solidFill>
              <a:latin typeface="Gotham Narrow Light"/>
            </a:endParaRPr>
          </a:p>
          <a:p>
            <a:pPr marL="342900" indent="-342900" fontAlgn="base">
              <a:buClr>
                <a:srgbClr val="A31E34"/>
              </a:buClr>
              <a:buFont typeface="Wingdings" pitchFamily="2" charset="2"/>
              <a:buChar char="ü"/>
            </a:pPr>
            <a:r>
              <a:rPr lang="en-AU" sz="2000" b="1" dirty="0">
                <a:solidFill>
                  <a:srgbClr val="000000"/>
                </a:solidFill>
                <a:latin typeface="Gotham Narrow Light"/>
              </a:rPr>
              <a:t>Once recording begins you will control the pace of the moving text in the teleprompter</a:t>
            </a:r>
          </a:p>
          <a:p>
            <a:pPr marL="342900" indent="-342900" fontAlgn="base">
              <a:buClr>
                <a:srgbClr val="A31E34"/>
              </a:buClr>
              <a:buFont typeface="Wingdings" pitchFamily="2" charset="2"/>
              <a:buChar char="ü"/>
            </a:pPr>
            <a:endParaRPr lang="en-AU" sz="2000" b="1" dirty="0">
              <a:solidFill>
                <a:srgbClr val="000000"/>
              </a:solidFill>
              <a:latin typeface="Gotham Narrow Light"/>
            </a:endParaRPr>
          </a:p>
          <a:p>
            <a:pPr marL="342900" indent="-342900" fontAlgn="base">
              <a:buClr>
                <a:srgbClr val="A31E34"/>
              </a:buClr>
              <a:buFont typeface="Wingdings" pitchFamily="2" charset="2"/>
              <a:buChar char="ü"/>
            </a:pPr>
            <a:r>
              <a:rPr lang="en-AU" sz="2000" b="1" dirty="0">
                <a:solidFill>
                  <a:srgbClr val="000000"/>
                </a:solidFill>
                <a:latin typeface="Gotham Narrow Light"/>
              </a:rPr>
              <a:t>If you make a mistake simply press the top button and you will start at the top of the slide</a:t>
            </a:r>
            <a:endParaRPr lang="en-AU" b="1" dirty="0">
              <a:solidFill>
                <a:srgbClr val="000000"/>
              </a:solidFill>
              <a:latin typeface="Gotham Narrow Light"/>
            </a:endParaRPr>
          </a:p>
        </p:txBody>
      </p:sp>
    </p:spTree>
    <p:extLst>
      <p:ext uri="{BB962C8B-B14F-4D97-AF65-F5344CB8AC3E}">
        <p14:creationId xmlns:p14="http://schemas.microsoft.com/office/powerpoint/2010/main" val="359985910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7705&quot;&gt;&lt;object type=&quot;3&quot; unique_id=&quot;17706&quot;&gt;&lt;property id=&quot;20148&quot; value=&quot;5&quot;/&gt;&lt;property id=&quot;20300&quot; value=&quot;Slide 1 - &amp;quot;Please Note&amp;quot;&quot;/&gt;&lt;property id=&quot;20307&quot; value=&quot;257&quot;/&gt;&lt;/object&gt;&lt;object type=&quot;3&quot; unique_id=&quot;17712&quot;&gt;&lt;property id=&quot;20148&quot; value=&quot;5&quot;/&gt;&lt;property id=&quot;20300&quot; value=&quot;Slide 2 - &amp;quot;VIDEO + WEBINAR TIPS, TECHNIQUES AND TOOLS&amp;quot;&quot;/&gt;&lt;property id=&quot;20307&quot; value=&quot;263&quot;/&gt;&lt;/object&gt;&lt;object type=&quot;3&quot; unique_id=&quot;17719&quot;&gt;&lt;property id=&quot;20148&quot; value=&quot;5&quot;/&gt;&lt;property id=&quot;20300&quot; value=&quot;Slide 4&quot;/&gt;&lt;property id=&quot;20307&quot; value=&quot;271&quot;/&gt;&lt;/object&gt;&lt;object type=&quot;3&quot; unique_id=&quot;18215&quot;&gt;&lt;property id=&quot;20148&quot; value=&quot;5&quot;/&gt;&lt;property id=&quot;20300&quot; value=&quot;Slide 3 - &amp;quot;AGENDA FOR TODAY &amp;quot;&quot;/&gt;&lt;property id=&quot;20307&quot; value=&quot;504&quot;/&gt;&lt;/object&gt;&lt;object type=&quot;3&quot; unique_id=&quot;18216&quot;&gt;&lt;property id=&quot;20148&quot; value=&quot;5&quot;/&gt;&lt;property id=&quot;20300&quot; value=&quot;Slide 5 - &amp;quot;Similarities &amp;quot;&quot;/&gt;&lt;property id=&quot;20307&quot; value=&quot;505&quot;/&gt;&lt;/object&gt;&lt;object type=&quot;3&quot; unique_id=&quot;18217&quot;&gt;&lt;property id=&quot;20148&quot; value=&quot;5&quot;/&gt;&lt;property id=&quot;20300&quot; value=&quot;Slide 7 - &amp;quot;Annotation and Whiteboards &amp;quot;&quot;/&gt;&lt;property id=&quot;20307&quot; value=&quot;506&quot;/&gt;&lt;/object&gt;&lt;object type=&quot;3&quot; unique_id=&quot;18218&quot;&gt;&lt;property id=&quot;20148&quot; value=&quot;5&quot;/&gt;&lt;property id=&quot;20300&quot; value=&quot;Slide 25&quot;/&gt;&lt;property id=&quot;20307&quot; value=&quot;503&quot;/&gt;&lt;/object&gt;&lt;object type=&quot;3&quot; unique_id=&quot;18220&quot;&gt;&lt;property id=&quot;20148&quot; value=&quot;5&quot;/&gt;&lt;property id=&quot;20300&quot; value=&quot;Slide 22&quot;/&gt;&lt;property id=&quot;20307&quot; value=&quot;351&quot;/&gt;&lt;/object&gt;&lt;object type=&quot;3&quot; unique_id=&quot;18221&quot;&gt;&lt;property id=&quot;20148&quot; value=&quot;5&quot;/&gt;&lt;property id=&quot;20300&quot; value=&quot;Slide 27&quot;/&gt;&lt;property id=&quot;20307&quot; value=&quot;500&quot;/&gt;&lt;/object&gt;&lt;object type=&quot;3&quot; unique_id=&quot;18496&quot;&gt;&lt;property id=&quot;20148&quot; value=&quot;5&quot;/&gt;&lt;property id=&quot;20300&quot; value=&quot;Slide 6 - &amp;quot;Differences&amp;quot;&quot;/&gt;&lt;property id=&quot;20307&quot; value=&quot;509&quot;/&gt;&lt;/object&gt;&lt;object type=&quot;3&quot; unique_id=&quot;18497&quot;&gt;&lt;property id=&quot;20148&quot; value=&quot;5&quot;/&gt;&lt;property id=&quot;20300&quot; value=&quot;Slide 8 - &amp;quot;Example 1 - Icebreaker &amp;quot;&quot;/&gt;&lt;property id=&quot;20307&quot; value=&quot;510&quot;/&gt;&lt;/object&gt;&lt;object type=&quot;3&quot; unique_id=&quot;18498&quot;&gt;&lt;property id=&quot;20148&quot; value=&quot;5&quot;/&gt;&lt;property id=&quot;20300&quot; value=&quot;Slide 9 - &amp;quot;Example 2 – Other methods &amp;quot;&quot;/&gt;&lt;property id=&quot;20307&quot; value=&quot;511&quot;/&gt;&lt;/object&gt;&lt;object type=&quot;3&quot; unique_id=&quot;18499&quot;&gt;&lt;property id=&quot;20148&quot; value=&quot;5&quot;/&gt;&lt;property id=&quot;20300&quot; value=&quot;Slide 10 - &amp;quot;Polling &amp;quot;&quot;/&gt;&lt;property id=&quot;20307&quot; value=&quot;512&quot;/&gt;&lt;/object&gt;&lt;object type=&quot;3&quot; unique_id=&quot;18501&quot;&gt;&lt;property id=&quot;20148&quot; value=&quot;5&quot;/&gt;&lt;property id=&quot;20300&quot; value=&quot;Slide 11&quot;/&gt;&lt;property id=&quot;20307&quot; value=&quot;508&quot;/&gt;&lt;/object&gt;&lt;object type=&quot;3&quot; unique_id=&quot;18940&quot;&gt;&lt;property id=&quot;20148&quot; value=&quot;5&quot;/&gt;&lt;property id=&quot;20300&quot; value=&quot;Slide 12 - &amp;quot;Title&amp;quot;&quot;/&gt;&lt;property id=&quot;20307&quot; value=&quot;518&quot;/&gt;&lt;/object&gt;&lt;object type=&quot;3&quot; unique_id=&quot;18941&quot;&gt;&lt;property id=&quot;20148&quot; value=&quot;5&quot;/&gt;&lt;property id=&quot;20300&quot; value=&quot;Slide 13&quot;/&gt;&lt;property id=&quot;20307&quot; value=&quot;513&quot;/&gt;&lt;/object&gt;&lt;object type=&quot;3&quot; unique_id=&quot;18942&quot;&gt;&lt;property id=&quot;20148&quot; value=&quot;5&quot;/&gt;&lt;property id=&quot;20300&quot; value=&quot;Slide 14 - &amp;quot;Title&amp;quot;&quot;/&gt;&lt;property id=&quot;20307&quot; value=&quot;520&quot;/&gt;&lt;/object&gt;&lt;object type=&quot;3&quot; unique_id=&quot;18943&quot;&gt;&lt;property id=&quot;20148&quot; value=&quot;5&quot;/&gt;&lt;property id=&quot;20300&quot; value=&quot;Slide 15&quot;/&gt;&lt;property id=&quot;20307&quot; value=&quot;514&quot;/&gt;&lt;/object&gt;&lt;object type=&quot;3&quot; unique_id=&quot;18944&quot;&gt;&lt;property id=&quot;20148&quot; value=&quot;5&quot;/&gt;&lt;property id=&quot;20300&quot; value=&quot;Slide 16 - &amp;quot;Title&amp;quot;&quot;/&gt;&lt;property id=&quot;20307&quot; value=&quot;519&quot;/&gt;&lt;/object&gt;&lt;object type=&quot;3&quot; unique_id=&quot;18945&quot;&gt;&lt;property id=&quot;20148&quot; value=&quot;5&quot;/&gt;&lt;property id=&quot;20300&quot; value=&quot;Slide 17&quot;/&gt;&lt;property id=&quot;20307&quot; value=&quot;515&quot;/&gt;&lt;/object&gt;&lt;object type=&quot;3&quot; unique_id=&quot;18946&quot;&gt;&lt;property id=&quot;20148&quot; value=&quot;5&quot;/&gt;&lt;property id=&quot;20300&quot; value=&quot;Slide 18 - &amp;quot;Title&amp;quot;&quot;/&gt;&lt;property id=&quot;20307&quot; value=&quot;521&quot;/&gt;&lt;/object&gt;&lt;object type=&quot;3&quot; unique_id=&quot;18947&quot;&gt;&lt;property id=&quot;20148&quot; value=&quot;5&quot;/&gt;&lt;property id=&quot;20300&quot; value=&quot;Slide 19&quot;/&gt;&lt;property id=&quot;20307&quot; value=&quot;516&quot;/&gt;&lt;/object&gt;&lt;object type=&quot;3&quot; unique_id=&quot;18948&quot;&gt;&lt;property id=&quot;20148&quot; value=&quot;5&quot;/&gt;&lt;property id=&quot;20300&quot; value=&quot;Slide 20 - &amp;quot;Title&amp;quot;&quot;/&gt;&lt;property id=&quot;20307&quot; value=&quot;522&quot;/&gt;&lt;/object&gt;&lt;object type=&quot;3&quot; unique_id=&quot;18949&quot;&gt;&lt;property id=&quot;20148&quot; value=&quot;5&quot;/&gt;&lt;property id=&quot;20300&quot; value=&quot;Slide 21&quot;/&gt;&lt;property id=&quot;20307&quot; value=&quot;523&quot;/&gt;&lt;/object&gt;&lt;object type=&quot;3&quot; unique_id=&quot;18950&quot;&gt;&lt;property id=&quot;20148&quot; value=&quot;5&quot;/&gt;&lt;property id=&quot;20300&quot; value=&quot;Slide 23 - &amp;quot;Title&amp;quot;&quot;/&gt;&lt;property id=&quot;20307&quot; value=&quot;524&quot;/&gt;&lt;/object&gt;&lt;object type=&quot;3&quot; unique_id=&quot;18951&quot;&gt;&lt;property id=&quot;20148&quot; value=&quot;5&quot;/&gt;&lt;property id=&quot;20300&quot; value=&quot;Slide 24&quot;/&gt;&lt;property id=&quot;20307&quot; value=&quot;525&quot;/&gt;&lt;/object&gt;&lt;object type=&quot;3&quot; unique_id=&quot;18952&quot;&gt;&lt;property id=&quot;20148&quot; value=&quot;5&quot;/&gt;&lt;property id=&quot;20300&quot; value=&quot;Slide 26&quot;/&gt;&lt;property id=&quot;20307&quot; value=&quot;526&quot;/&gt;&lt;/object&gt;&lt;/object&gt;&lt;object type=&quot;8&quot; unique_id=&quot;17761&quot;&gt;&lt;/object&gt;&lt;/object&gt;&lt;/database&gt;"/>
  <p:tag name="SECTOMILLISECCONVERTED" val="1"/>
</p:tagLst>
</file>

<file path=ppt/theme/theme1.xml><?xml version="1.0" encoding="utf-8"?>
<a:theme xmlns:a="http://schemas.openxmlformats.org/drawingml/2006/main" name="Office Theme">
  <a:themeElements>
    <a:clrScheme name="Western Sydney University 1">
      <a:dk1>
        <a:srgbClr val="000000"/>
      </a:dk1>
      <a:lt1>
        <a:srgbClr val="FFFFFF"/>
      </a:lt1>
      <a:dk2>
        <a:srgbClr val="A31E34"/>
      </a:dk2>
      <a:lt2>
        <a:srgbClr val="EBBCBB"/>
      </a:lt2>
      <a:accent1>
        <a:srgbClr val="FE7073"/>
      </a:accent1>
      <a:accent2>
        <a:srgbClr val="F6303D"/>
      </a:accent2>
      <a:accent3>
        <a:srgbClr val="5A2A82"/>
      </a:accent3>
      <a:accent4>
        <a:srgbClr val="027199"/>
      </a:accent4>
      <a:accent5>
        <a:srgbClr val="BA7FD1"/>
      </a:accent5>
      <a:accent6>
        <a:srgbClr val="FF7D78"/>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570808C6CA3F94DB3D066DEABCA68FE" ma:contentTypeVersion="12" ma:contentTypeDescription="Create a new document." ma:contentTypeScope="" ma:versionID="9e7f0e21707163d64e3eb9e09801c113">
  <xsd:schema xmlns:xsd="http://www.w3.org/2001/XMLSchema" xmlns:xs="http://www.w3.org/2001/XMLSchema" xmlns:p="http://schemas.microsoft.com/office/2006/metadata/properties" xmlns:ns2="6a7e7065-82f1-4b73-b0d2-d420dd51b77c" xmlns:ns3="d1451e70-cd14-4910-9f66-b2809bf32abb" targetNamespace="http://schemas.microsoft.com/office/2006/metadata/properties" ma:root="true" ma:fieldsID="c69fe859a3e435f88c5df3a13c0b4d4c" ns2:_="" ns3:_="">
    <xsd:import namespace="6a7e7065-82f1-4b73-b0d2-d420dd51b77c"/>
    <xsd:import namespace="d1451e70-cd14-4910-9f66-b2809bf32ab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DateTaken" minOccurs="0"/>
                <xsd:element ref="ns2:MediaServiceLocation" minOccurs="0"/>
                <xsd:element ref="ns2:MediaServiceEventHashCode" minOccurs="0"/>
                <xsd:element ref="ns2:MediaServiceGenerationTim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7e7065-82f1-4b73-b0d2-d420dd51b7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1451e70-cd14-4910-9f66-b2809bf32ab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74ECDE-2323-47D3-9F5A-96B8BE0759C6}">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697A867-E9F9-4ECD-B380-E145ACB2B70E}">
  <ds:schemaRefs>
    <ds:schemaRef ds:uri="http://schemas.microsoft.com/sharepoint/v3/contenttype/forms"/>
  </ds:schemaRefs>
</ds:datastoreItem>
</file>

<file path=customXml/itemProps3.xml><?xml version="1.0" encoding="utf-8"?>
<ds:datastoreItem xmlns:ds="http://schemas.openxmlformats.org/officeDocument/2006/customXml" ds:itemID="{9129580D-FB01-414C-AF3C-BE9189F449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7e7065-82f1-4b73-b0d2-d420dd51b77c"/>
    <ds:schemaRef ds:uri="d1451e70-cd14-4910-9f66-b2809bf32a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7031</TotalTime>
  <Words>1746</Words>
  <Application>Microsoft Macintosh PowerPoint</Application>
  <PresentationFormat>Widescreen</PresentationFormat>
  <Paragraphs>251</Paragraphs>
  <Slides>18</Slides>
  <Notes>17</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Courier New</vt:lpstr>
      <vt:lpstr>Gotham Narrow Light</vt:lpstr>
      <vt:lpstr>Calibri Light</vt:lpstr>
      <vt:lpstr>Gotham Narrow Bold</vt:lpstr>
      <vt:lpstr>Chronicle Text G1 Bold</vt:lpstr>
      <vt:lpstr>Calibri</vt:lpstr>
      <vt:lpstr>Gotham Narrow Book</vt:lpstr>
      <vt:lpstr>Arial</vt:lpstr>
      <vt:lpstr>Helvetica Neue</vt:lpstr>
      <vt:lpstr>Wingdings</vt:lpstr>
      <vt:lpstr>Office Theme</vt:lpstr>
      <vt:lpstr>PowerPoint Presentation</vt:lpstr>
      <vt:lpstr>Intro to WOS Western One Stop Studio</vt:lpstr>
      <vt:lpstr>SESSION PLAN </vt:lpstr>
      <vt:lpstr>WHAT IS                                                                (WOS) ?</vt:lpstr>
      <vt:lpstr>WHAT IS                                                                (WOS) ?</vt:lpstr>
      <vt:lpstr>HOW TO BOOK A WOS RECORDING? </vt:lpstr>
      <vt:lpstr>THE BOOKING PROCESS  </vt:lpstr>
      <vt:lpstr>PREPARING FOR YOUR WOS BOOKING</vt:lpstr>
      <vt:lpstr>WHAT TO EXPECT DURING YOUR RECORDING?</vt:lpstr>
      <vt:lpstr>WHAT TO EXPECT AFTER YOUR RECORDING?</vt:lpstr>
      <vt:lpstr>PowerPoint Presentation</vt:lpstr>
      <vt:lpstr>eLearning Support One to One (101)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Catalina Tapia</dc:creator>
  <cp:lastModifiedBy>Diane Camilleri</cp:lastModifiedBy>
  <cp:revision>172</cp:revision>
  <dcterms:created xsi:type="dcterms:W3CDTF">2015-09-22T04:56:37Z</dcterms:created>
  <dcterms:modified xsi:type="dcterms:W3CDTF">2020-10-06T22:29:49Z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0x010100F570808C6CA3F94DB3D066DEABCA68FE</vt:lpwstr>
  </property>
</Properties>
</file>