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75" r:id="rId5"/>
    <p:sldId id="287" r:id="rId6"/>
    <p:sldId id="288" r:id="rId7"/>
    <p:sldId id="296" r:id="rId8"/>
    <p:sldId id="283" r:id="rId9"/>
    <p:sldId id="284" r:id="rId10"/>
    <p:sldId id="302" r:id="rId11"/>
    <p:sldId id="281" r:id="rId12"/>
    <p:sldId id="290" r:id="rId13"/>
    <p:sldId id="291" r:id="rId14"/>
  </p:sldIdLst>
  <p:sldSz cx="9145588" cy="5145088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 Instructions" id="{D97762E0-F512-4654-A68D-122F12046569}">
          <p14:sldIdLst/>
        </p14:section>
        <p14:section name="Right click for options" id="{5C661DC1-D038-4612-9AFE-4506515A23D4}">
          <p14:sldIdLst>
            <p14:sldId id="275"/>
            <p14:sldId id="287"/>
            <p14:sldId id="288"/>
            <p14:sldId id="296"/>
            <p14:sldId id="283"/>
            <p14:sldId id="284"/>
            <p14:sldId id="302"/>
            <p14:sldId id="281"/>
            <p14:sldId id="290"/>
            <p14:sldId id="291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451">
          <p15:clr>
            <a:srgbClr val="A4A3A4"/>
          </p15:clr>
        </p15:guide>
        <p15:guide id="2" orient="horz" pos="3037">
          <p15:clr>
            <a:srgbClr val="A4A3A4"/>
          </p15:clr>
        </p15:guide>
        <p15:guide id="3" orient="horz" pos="757">
          <p15:clr>
            <a:srgbClr val="A4A3A4"/>
          </p15:clr>
        </p15:guide>
        <p15:guide id="4" orient="horz" pos="2812">
          <p15:clr>
            <a:srgbClr val="A4A3A4"/>
          </p15:clr>
        </p15:guide>
        <p15:guide id="5" pos="5621">
          <p15:clr>
            <a:srgbClr val="A4A3A4"/>
          </p15:clr>
        </p15:guide>
        <p15:guide id="6" pos="4837">
          <p15:clr>
            <a:srgbClr val="A4A3A4"/>
          </p15:clr>
        </p15:guide>
        <p15:guide id="7" pos="13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1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hay" initials="" lastIdx="0" clrIdx="0"/>
  <p:cmAuthor id="1" name="Shay" initials="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D4AD"/>
    <a:srgbClr val="61D1AE"/>
    <a:srgbClr val="645EB3"/>
    <a:srgbClr val="ABA3F1"/>
    <a:srgbClr val="028772"/>
    <a:srgbClr val="E6E7E8"/>
    <a:srgbClr val="F2F2F2"/>
    <a:srgbClr val="4FCBA5"/>
    <a:srgbClr val="DCDDDE"/>
    <a:srgbClr val="C3C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ABFCF23-3B69-468F-B69F-88F6DE6A72F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4" autoAdjust="0"/>
    <p:restoredTop sz="96370" autoAdjust="0"/>
  </p:normalViewPr>
  <p:slideViewPr>
    <p:cSldViewPr snapToObjects="1">
      <p:cViewPr>
        <p:scale>
          <a:sx n="164" d="100"/>
          <a:sy n="164" d="100"/>
        </p:scale>
        <p:origin x="-114" y="-72"/>
      </p:cViewPr>
      <p:guideLst>
        <p:guide orient="horz" pos="451"/>
        <p:guide orient="horz" pos="3037"/>
        <p:guide orient="horz" pos="757"/>
        <p:guide orient="horz" pos="2812"/>
        <p:guide pos="5621"/>
        <p:guide pos="4837"/>
        <p:guide pos="1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 showGuides="1">
      <p:cViewPr varScale="1">
        <p:scale>
          <a:sx n="85" d="100"/>
          <a:sy n="85" d="100"/>
        </p:scale>
        <p:origin x="-3834" y="-96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EAE2BA-E6E9-47BE-90DA-7CC8F543793A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E50F4E-A211-4387-B97C-8204D2D63C7E}">
      <dgm:prSet phldrT="[Text]" custT="1"/>
      <dgm:spPr>
        <a:xfrm rot="17700000">
          <a:off x="290642" y="1339948"/>
          <a:ext cx="1022729" cy="492876"/>
        </a:xfrm>
      </dgm:spPr>
      <dgm:t>
        <a:bodyPr/>
        <a:lstStyle/>
        <a:p>
          <a:r>
            <a:rPr lang="en-US" sz="800" dirty="0" smtClean="0"/>
            <a:t>Apprenticeship secured</a:t>
          </a:r>
          <a:endParaRPr lang="en-US" sz="800" dirty="0"/>
        </a:p>
      </dgm:t>
    </dgm:pt>
    <dgm:pt modelId="{3ECDEA85-0997-4DE7-BDA1-9D27574A1BE6}" type="parTrans" cxnId="{22B998FB-6DA3-44DE-8039-70A44451540E}">
      <dgm:prSet/>
      <dgm:spPr/>
      <dgm:t>
        <a:bodyPr/>
        <a:lstStyle/>
        <a:p>
          <a:endParaRPr lang="en-US" sz="800"/>
        </a:p>
      </dgm:t>
    </dgm:pt>
    <dgm:pt modelId="{7E88C0FE-9E9F-45D8-9EB3-4AB6E6B956AA}" type="sibTrans" cxnId="{22B998FB-6DA3-44DE-8039-70A44451540E}">
      <dgm:prSet/>
      <dgm:spPr/>
      <dgm:t>
        <a:bodyPr/>
        <a:lstStyle/>
        <a:p>
          <a:endParaRPr lang="en-US" sz="800"/>
        </a:p>
      </dgm:t>
    </dgm:pt>
    <dgm:pt modelId="{5A22019F-6F97-4DC3-963A-583D3D54A632}">
      <dgm:prSet phldrT="[Text]" custT="1"/>
      <dgm:spPr>
        <a:xfrm rot="17700000">
          <a:off x="2153288" y="1339948"/>
          <a:ext cx="1022729" cy="492876"/>
        </a:xfrm>
      </dgm:spPr>
      <dgm:t>
        <a:bodyPr vert="horz"/>
        <a:lstStyle/>
        <a:p>
          <a:r>
            <a:rPr lang="en-US" sz="800" dirty="0" smtClean="0"/>
            <a:t>Sign up with Apprenticeship Support Network (ASN)</a:t>
          </a:r>
          <a:endParaRPr lang="en-US" sz="800" dirty="0"/>
        </a:p>
      </dgm:t>
    </dgm:pt>
    <dgm:pt modelId="{B9D94E7B-0198-4684-BCA7-D1F15AB8F901}" type="parTrans" cxnId="{39AF9F84-592C-4715-B816-2A454335FA6D}">
      <dgm:prSet/>
      <dgm:spPr/>
      <dgm:t>
        <a:bodyPr/>
        <a:lstStyle/>
        <a:p>
          <a:endParaRPr lang="en-US" sz="800"/>
        </a:p>
      </dgm:t>
    </dgm:pt>
    <dgm:pt modelId="{40C46F67-A448-4DFF-9ACB-C354C5196E83}" type="sibTrans" cxnId="{39AF9F84-592C-4715-B816-2A454335FA6D}">
      <dgm:prSet/>
      <dgm:spPr/>
      <dgm:t>
        <a:bodyPr/>
        <a:lstStyle/>
        <a:p>
          <a:endParaRPr lang="en-US" sz="800"/>
        </a:p>
      </dgm:t>
    </dgm:pt>
    <dgm:pt modelId="{4270397F-DBF8-4AC4-AA3F-CA10089E7FBE}">
      <dgm:prSet phldrT="[Text]" custT="1"/>
      <dgm:spPr>
        <a:xfrm rot="17700000">
          <a:off x="3616014" y="2802844"/>
          <a:ext cx="884708" cy="426573"/>
        </a:xfrm>
      </dgm:spPr>
      <dgm:t>
        <a:bodyPr/>
        <a:lstStyle/>
        <a:p>
          <a:r>
            <a:rPr lang="en-US" sz="800" dirty="0" smtClean="0"/>
            <a:t>1288: Completed by Employer and Apprentice then forwarded to RTO(TAFE) for completion </a:t>
          </a:r>
          <a:endParaRPr lang="en-US" sz="800" dirty="0"/>
        </a:p>
      </dgm:t>
    </dgm:pt>
    <dgm:pt modelId="{75FF98B8-82E9-41E5-83D6-CFAB184BF2CA}" type="parTrans" cxnId="{9E4E564B-7449-488A-A98A-627F84C86B7B}">
      <dgm:prSet/>
      <dgm:spPr/>
      <dgm:t>
        <a:bodyPr/>
        <a:lstStyle/>
        <a:p>
          <a:endParaRPr lang="en-US" sz="800"/>
        </a:p>
      </dgm:t>
    </dgm:pt>
    <dgm:pt modelId="{4C7CC020-5C91-4D36-A3D2-5B6892F678CD}" type="sibTrans" cxnId="{9E4E564B-7449-488A-A98A-627F84C86B7B}">
      <dgm:prSet/>
      <dgm:spPr/>
      <dgm:t>
        <a:bodyPr/>
        <a:lstStyle/>
        <a:p>
          <a:endParaRPr lang="en-US" sz="800"/>
        </a:p>
      </dgm:t>
    </dgm:pt>
    <dgm:pt modelId="{1EAF32EF-2685-41DE-B527-A19EA257EFF2}">
      <dgm:prSet phldrT="[Text]" custT="1"/>
      <dgm:spPr>
        <a:xfrm rot="17700000">
          <a:off x="5389635" y="1339948"/>
          <a:ext cx="1022729" cy="492876"/>
        </a:xfrm>
      </dgm:spPr>
      <dgm:t>
        <a:bodyPr/>
        <a:lstStyle/>
        <a:p>
          <a:r>
            <a:rPr lang="en-US" sz="800" dirty="0" smtClean="0"/>
            <a:t>DAAWS approval granted by ASN for 12 month period </a:t>
          </a:r>
          <a:endParaRPr lang="en-US" sz="800" dirty="0"/>
        </a:p>
      </dgm:t>
    </dgm:pt>
    <dgm:pt modelId="{180ECF10-61BF-4891-A06A-93E397C04263}" type="parTrans" cxnId="{270815E9-4A88-4DB4-9040-920BB982ABD8}">
      <dgm:prSet/>
      <dgm:spPr/>
      <dgm:t>
        <a:bodyPr/>
        <a:lstStyle/>
        <a:p>
          <a:endParaRPr lang="en-US" sz="800"/>
        </a:p>
      </dgm:t>
    </dgm:pt>
    <dgm:pt modelId="{C8B63689-AE32-480F-B66B-8481F7137AF6}" type="sibTrans" cxnId="{270815E9-4A88-4DB4-9040-920BB982ABD8}">
      <dgm:prSet/>
      <dgm:spPr/>
      <dgm:t>
        <a:bodyPr/>
        <a:lstStyle/>
        <a:p>
          <a:endParaRPr lang="en-US" sz="800"/>
        </a:p>
      </dgm:t>
    </dgm:pt>
    <dgm:pt modelId="{4F8720D6-B1D8-4EDE-8773-BFAAD488B572}">
      <dgm:prSet phldrT="[Text]" custT="1"/>
      <dgm:spPr>
        <a:xfrm rot="17700000">
          <a:off x="3616014" y="2802844"/>
          <a:ext cx="884708" cy="426573"/>
        </a:xfrm>
      </dgm:spPr>
      <dgm:t>
        <a:bodyPr/>
        <a:lstStyle/>
        <a:p>
          <a:r>
            <a:rPr lang="en-US" sz="800" dirty="0" smtClean="0"/>
            <a:t>DAAWS Application commenced by ASN </a:t>
          </a:r>
          <a:endParaRPr lang="en-US" sz="800" dirty="0"/>
        </a:p>
      </dgm:t>
    </dgm:pt>
    <dgm:pt modelId="{F7A6417F-EDE1-4E50-BB01-D813D92DFF87}" type="parTrans" cxnId="{D508C5E2-D7FA-4900-8BC6-A90C3117A913}">
      <dgm:prSet/>
      <dgm:spPr/>
      <dgm:t>
        <a:bodyPr/>
        <a:lstStyle/>
        <a:p>
          <a:endParaRPr lang="en-AU" sz="800"/>
        </a:p>
      </dgm:t>
    </dgm:pt>
    <dgm:pt modelId="{53A391F9-53AC-4A34-BF65-3FECCEBDD6FD}" type="sibTrans" cxnId="{D508C5E2-D7FA-4900-8BC6-A90C3117A913}">
      <dgm:prSet/>
      <dgm:spPr/>
      <dgm:t>
        <a:bodyPr/>
        <a:lstStyle/>
        <a:p>
          <a:endParaRPr lang="en-AU" sz="800"/>
        </a:p>
      </dgm:t>
    </dgm:pt>
    <dgm:pt modelId="{36590222-68EB-4FFA-956D-DA148B26C2B0}">
      <dgm:prSet custT="1"/>
      <dgm:spPr/>
      <dgm:t>
        <a:bodyPr/>
        <a:lstStyle/>
        <a:p>
          <a:r>
            <a:rPr lang="en-US" sz="800" dirty="0" smtClean="0"/>
            <a:t>608A completed by DES (NOVA) based on Job Capacity Assessment </a:t>
          </a:r>
          <a:endParaRPr lang="en-US" sz="800" dirty="0"/>
        </a:p>
      </dgm:t>
    </dgm:pt>
    <dgm:pt modelId="{6EFDF789-6F6E-43DE-9E88-1494EC98105C}" type="parTrans" cxnId="{D533CD8E-0300-47FC-BE4F-5E1A5A810151}">
      <dgm:prSet/>
      <dgm:spPr/>
      <dgm:t>
        <a:bodyPr/>
        <a:lstStyle/>
        <a:p>
          <a:endParaRPr lang="en-US" sz="800"/>
        </a:p>
      </dgm:t>
    </dgm:pt>
    <dgm:pt modelId="{AC9FA233-3BBF-46D3-9EE4-0F22BD4B3469}" type="sibTrans" cxnId="{D533CD8E-0300-47FC-BE4F-5E1A5A810151}">
      <dgm:prSet/>
      <dgm:spPr/>
      <dgm:t>
        <a:bodyPr/>
        <a:lstStyle/>
        <a:p>
          <a:endParaRPr lang="en-US" sz="800"/>
        </a:p>
      </dgm:t>
    </dgm:pt>
    <dgm:pt modelId="{7425C268-0C1C-4A20-9AF0-DA3DF48CB15C}">
      <dgm:prSet phldrT="[Text]" custT="1"/>
      <dgm:spPr>
        <a:xfrm rot="17700000">
          <a:off x="3616014" y="2802844"/>
          <a:ext cx="884708" cy="426573"/>
        </a:xfrm>
      </dgm:spPr>
      <dgm:t>
        <a:bodyPr/>
        <a:lstStyle/>
        <a:p>
          <a:r>
            <a:rPr lang="en-US" sz="800" dirty="0" smtClean="0"/>
            <a:t>Apprentice enrolls at TAFE</a:t>
          </a:r>
          <a:endParaRPr lang="en-US" sz="800" dirty="0"/>
        </a:p>
      </dgm:t>
    </dgm:pt>
    <dgm:pt modelId="{9720AE39-991C-4A75-BBA0-04DBB1B621C8}" type="parTrans" cxnId="{7416C559-E186-4176-9FAD-9173DE1205F5}">
      <dgm:prSet/>
      <dgm:spPr/>
      <dgm:t>
        <a:bodyPr/>
        <a:lstStyle/>
        <a:p>
          <a:endParaRPr lang="en-US" sz="800"/>
        </a:p>
      </dgm:t>
    </dgm:pt>
    <dgm:pt modelId="{027D8343-9E70-4390-818A-59705E3321CC}" type="sibTrans" cxnId="{7416C559-E186-4176-9FAD-9173DE1205F5}">
      <dgm:prSet/>
      <dgm:spPr/>
      <dgm:t>
        <a:bodyPr/>
        <a:lstStyle/>
        <a:p>
          <a:endParaRPr lang="en-US" sz="800"/>
        </a:p>
      </dgm:t>
    </dgm:pt>
    <dgm:pt modelId="{D36B65C4-525D-4AA6-B010-54F0BAE8385C}">
      <dgm:prSet custT="1"/>
      <dgm:spPr/>
      <dgm:t>
        <a:bodyPr/>
        <a:lstStyle/>
        <a:p>
          <a:r>
            <a:rPr lang="en-US" sz="800" dirty="0" smtClean="0"/>
            <a:t>Apprentice interviewed by Disability Teacher Consultant and support commenced based  one needs of the student</a:t>
          </a:r>
          <a:endParaRPr lang="en-US" sz="800" dirty="0"/>
        </a:p>
      </dgm:t>
    </dgm:pt>
    <dgm:pt modelId="{DCC33E8C-9A27-49EA-9BC6-A2A2FB86C707}" type="parTrans" cxnId="{9D1024A7-024C-47C4-9FFA-CE469BB39F86}">
      <dgm:prSet/>
      <dgm:spPr/>
      <dgm:t>
        <a:bodyPr/>
        <a:lstStyle/>
        <a:p>
          <a:endParaRPr lang="en-US" sz="800"/>
        </a:p>
      </dgm:t>
    </dgm:pt>
    <dgm:pt modelId="{AFE73638-B5F0-46C5-A7BE-6DAC09AA094B}" type="sibTrans" cxnId="{9D1024A7-024C-47C4-9FFA-CE469BB39F86}">
      <dgm:prSet/>
      <dgm:spPr/>
      <dgm:t>
        <a:bodyPr/>
        <a:lstStyle/>
        <a:p>
          <a:endParaRPr lang="en-US" sz="800"/>
        </a:p>
      </dgm:t>
    </dgm:pt>
    <dgm:pt modelId="{736D5662-BC53-4460-8085-854C86B1D223}">
      <dgm:prSet custT="1"/>
      <dgm:spPr/>
      <dgm:t>
        <a:bodyPr/>
        <a:lstStyle/>
        <a:p>
          <a:r>
            <a:rPr lang="en-US" sz="800" dirty="0" smtClean="0"/>
            <a:t>Apprentice is mentored by DAAWS Student Contact Officer</a:t>
          </a:r>
          <a:endParaRPr lang="en-US" sz="800" dirty="0"/>
        </a:p>
      </dgm:t>
    </dgm:pt>
    <dgm:pt modelId="{A12BCDA5-2E86-4B14-B219-68322F2C661D}" type="parTrans" cxnId="{C9CBE117-6A41-4736-8CA7-7EA3A3EA5614}">
      <dgm:prSet/>
      <dgm:spPr/>
      <dgm:t>
        <a:bodyPr/>
        <a:lstStyle/>
        <a:p>
          <a:endParaRPr lang="en-US" sz="800"/>
        </a:p>
      </dgm:t>
    </dgm:pt>
    <dgm:pt modelId="{79AD739F-D944-4BB2-9873-291B4CF344EE}" type="sibTrans" cxnId="{C9CBE117-6A41-4736-8CA7-7EA3A3EA5614}">
      <dgm:prSet/>
      <dgm:spPr/>
      <dgm:t>
        <a:bodyPr/>
        <a:lstStyle/>
        <a:p>
          <a:endParaRPr lang="en-US" sz="800"/>
        </a:p>
      </dgm:t>
    </dgm:pt>
    <dgm:pt modelId="{C666E99A-EA2A-4513-B163-536A725EC1D4}" type="pres">
      <dgm:prSet presAssocID="{E4EAE2BA-E6E9-47BE-90DA-7CC8F543793A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E2E3C590-7FC4-4000-9B21-30C11C32C517}" type="pres">
      <dgm:prSet presAssocID="{28E50F4E-A211-4387-B97C-8204D2D63C7E}" presName="parComposite" presStyleCnt="0"/>
      <dgm:spPr/>
      <dgm:t>
        <a:bodyPr/>
        <a:lstStyle/>
        <a:p>
          <a:endParaRPr lang="en-US"/>
        </a:p>
      </dgm:t>
    </dgm:pt>
    <dgm:pt modelId="{28017CDB-A29D-4E6F-AB4C-798EBE6DA64D}" type="pres">
      <dgm:prSet presAssocID="{28E50F4E-A211-4387-B97C-8204D2D63C7E}" presName="parBigCircle" presStyleLbl="node0" presStyleIdx="0" presStyleCnt="7"/>
      <dgm:spPr/>
      <dgm:t>
        <a:bodyPr/>
        <a:lstStyle/>
        <a:p>
          <a:endParaRPr lang="en-US"/>
        </a:p>
      </dgm:t>
    </dgm:pt>
    <dgm:pt modelId="{66FE321E-6221-430D-95E7-19DBF56E205F}" type="pres">
      <dgm:prSet presAssocID="{28E50F4E-A211-4387-B97C-8204D2D63C7E}" presName="parTx" presStyleLbl="revTx" presStyleIdx="0" presStyleCnt="11"/>
      <dgm:spPr/>
      <dgm:t>
        <a:bodyPr/>
        <a:lstStyle/>
        <a:p>
          <a:endParaRPr lang="en-US"/>
        </a:p>
      </dgm:t>
    </dgm:pt>
    <dgm:pt modelId="{1BA0E56F-434D-4EE4-89C5-185FC0CE6AAD}" type="pres">
      <dgm:prSet presAssocID="{28E50F4E-A211-4387-B97C-8204D2D63C7E}" presName="bSpace" presStyleCnt="0"/>
      <dgm:spPr/>
      <dgm:t>
        <a:bodyPr/>
        <a:lstStyle/>
        <a:p>
          <a:endParaRPr lang="en-US"/>
        </a:p>
      </dgm:t>
    </dgm:pt>
    <dgm:pt modelId="{EAEC0C39-E95A-4854-99AC-F1FAA31657FA}" type="pres">
      <dgm:prSet presAssocID="{28E50F4E-A211-4387-B97C-8204D2D63C7E}" presName="parBackupNorm" presStyleCnt="0"/>
      <dgm:spPr/>
      <dgm:t>
        <a:bodyPr/>
        <a:lstStyle/>
        <a:p>
          <a:endParaRPr lang="en-US"/>
        </a:p>
      </dgm:t>
    </dgm:pt>
    <dgm:pt modelId="{5744958A-2933-4B47-B6EB-7D7C8BFCEF84}" type="pres">
      <dgm:prSet presAssocID="{7E88C0FE-9E9F-45D8-9EB3-4AB6E6B956AA}" presName="parSpace" presStyleCnt="0"/>
      <dgm:spPr/>
      <dgm:t>
        <a:bodyPr/>
        <a:lstStyle/>
        <a:p>
          <a:endParaRPr lang="en-US"/>
        </a:p>
      </dgm:t>
    </dgm:pt>
    <dgm:pt modelId="{C15A6055-885F-4223-8889-DE40F9C71E47}" type="pres">
      <dgm:prSet presAssocID="{5A22019F-6F97-4DC3-963A-583D3D54A632}" presName="parComposite" presStyleCnt="0"/>
      <dgm:spPr/>
      <dgm:t>
        <a:bodyPr/>
        <a:lstStyle/>
        <a:p>
          <a:endParaRPr lang="en-US"/>
        </a:p>
      </dgm:t>
    </dgm:pt>
    <dgm:pt modelId="{9125244F-CAD2-40B8-B03E-EE53F57528C6}" type="pres">
      <dgm:prSet presAssocID="{5A22019F-6F97-4DC3-963A-583D3D54A632}" presName="parBigCircle" presStyleLbl="node0" presStyleIdx="1" presStyleCnt="7"/>
      <dgm:spPr/>
      <dgm:t>
        <a:bodyPr/>
        <a:lstStyle/>
        <a:p>
          <a:endParaRPr lang="en-US"/>
        </a:p>
      </dgm:t>
    </dgm:pt>
    <dgm:pt modelId="{7D6BBD8D-95C7-4AC1-BA07-93F97F0B736B}" type="pres">
      <dgm:prSet presAssocID="{5A22019F-6F97-4DC3-963A-583D3D54A632}" presName="parTx" presStyleLbl="revTx" presStyleIdx="1" presStyleCnt="11" custAng="44580"/>
      <dgm:spPr/>
      <dgm:t>
        <a:bodyPr/>
        <a:lstStyle/>
        <a:p>
          <a:endParaRPr lang="en-US"/>
        </a:p>
      </dgm:t>
    </dgm:pt>
    <dgm:pt modelId="{5AE3A114-82A7-404F-9E4B-DAE75E8E67F0}" type="pres">
      <dgm:prSet presAssocID="{5A22019F-6F97-4DC3-963A-583D3D54A632}" presName="bSpace" presStyleCnt="0"/>
      <dgm:spPr/>
      <dgm:t>
        <a:bodyPr/>
        <a:lstStyle/>
        <a:p>
          <a:endParaRPr lang="en-US"/>
        </a:p>
      </dgm:t>
    </dgm:pt>
    <dgm:pt modelId="{618FA1BC-D374-4EBB-922E-5A921DD9E5E1}" type="pres">
      <dgm:prSet presAssocID="{5A22019F-6F97-4DC3-963A-583D3D54A632}" presName="parBackupNorm" presStyleCnt="0"/>
      <dgm:spPr/>
      <dgm:t>
        <a:bodyPr/>
        <a:lstStyle/>
        <a:p>
          <a:endParaRPr lang="en-US"/>
        </a:p>
      </dgm:t>
    </dgm:pt>
    <dgm:pt modelId="{8ADF5B02-C638-4F58-9A6C-30C09AC73306}" type="pres">
      <dgm:prSet presAssocID="{40C46F67-A448-4DFF-9ACB-C354C5196E83}" presName="parSpace" presStyleCnt="0"/>
      <dgm:spPr/>
      <dgm:t>
        <a:bodyPr/>
        <a:lstStyle/>
        <a:p>
          <a:endParaRPr lang="en-US"/>
        </a:p>
      </dgm:t>
    </dgm:pt>
    <dgm:pt modelId="{41FCF1AF-8540-42F1-A3C3-BE069837D9D6}" type="pres">
      <dgm:prSet presAssocID="{4F8720D6-B1D8-4EDE-8773-BFAAD488B572}" presName="parComposite" presStyleCnt="0"/>
      <dgm:spPr/>
      <dgm:t>
        <a:bodyPr/>
        <a:lstStyle/>
        <a:p>
          <a:endParaRPr lang="en-US"/>
        </a:p>
      </dgm:t>
    </dgm:pt>
    <dgm:pt modelId="{D45D569F-31A0-4F8F-88A7-AEEA9DA8870A}" type="pres">
      <dgm:prSet presAssocID="{4F8720D6-B1D8-4EDE-8773-BFAAD488B572}" presName="parBigCircle" presStyleLbl="node0" presStyleIdx="2" presStyleCnt="7"/>
      <dgm:spPr/>
      <dgm:t>
        <a:bodyPr/>
        <a:lstStyle/>
        <a:p>
          <a:endParaRPr lang="en-US"/>
        </a:p>
      </dgm:t>
    </dgm:pt>
    <dgm:pt modelId="{40D4D82E-4550-4B72-B51A-8750349CB91C}" type="pres">
      <dgm:prSet presAssocID="{4F8720D6-B1D8-4EDE-8773-BFAAD488B572}" presName="parTx" presStyleLbl="revTx" presStyleIdx="2" presStyleCnt="11"/>
      <dgm:spPr/>
      <dgm:t>
        <a:bodyPr/>
        <a:lstStyle/>
        <a:p>
          <a:endParaRPr lang="en-US"/>
        </a:p>
      </dgm:t>
    </dgm:pt>
    <dgm:pt modelId="{55CB70C3-3624-4167-AAA9-DB017C793032}" type="pres">
      <dgm:prSet presAssocID="{4F8720D6-B1D8-4EDE-8773-BFAAD488B572}" presName="bSpace" presStyleCnt="0"/>
      <dgm:spPr/>
      <dgm:t>
        <a:bodyPr/>
        <a:lstStyle/>
        <a:p>
          <a:endParaRPr lang="en-US"/>
        </a:p>
      </dgm:t>
    </dgm:pt>
    <dgm:pt modelId="{F6998011-C898-4DF3-808A-DACB7221D708}" type="pres">
      <dgm:prSet presAssocID="{4F8720D6-B1D8-4EDE-8773-BFAAD488B572}" presName="parBackupNorm" presStyleCnt="0"/>
      <dgm:spPr/>
      <dgm:t>
        <a:bodyPr/>
        <a:lstStyle/>
        <a:p>
          <a:endParaRPr lang="en-US"/>
        </a:p>
      </dgm:t>
    </dgm:pt>
    <dgm:pt modelId="{C22FE433-71E7-40E9-BDCD-3D1EFDFBEC37}" type="pres">
      <dgm:prSet presAssocID="{53A391F9-53AC-4A34-BF65-3FECCEBDD6FD}" presName="parSpace" presStyleCnt="0"/>
      <dgm:spPr/>
      <dgm:t>
        <a:bodyPr/>
        <a:lstStyle/>
        <a:p>
          <a:endParaRPr lang="en-US"/>
        </a:p>
      </dgm:t>
    </dgm:pt>
    <dgm:pt modelId="{B8B811F7-882B-401A-954A-0AD56A2EE973}" type="pres">
      <dgm:prSet presAssocID="{4270397F-DBF8-4AC4-AA3F-CA10089E7FBE}" presName="desBackupLeftNorm" presStyleCnt="0"/>
      <dgm:spPr/>
      <dgm:t>
        <a:bodyPr/>
        <a:lstStyle/>
        <a:p>
          <a:endParaRPr lang="en-US"/>
        </a:p>
      </dgm:t>
    </dgm:pt>
    <dgm:pt modelId="{CB96842E-0788-4F05-AA79-9548A70F8222}" type="pres">
      <dgm:prSet presAssocID="{4270397F-DBF8-4AC4-AA3F-CA10089E7FBE}" presName="desComposite" presStyleCnt="0"/>
      <dgm:spPr/>
      <dgm:t>
        <a:bodyPr/>
        <a:lstStyle/>
        <a:p>
          <a:endParaRPr lang="en-US"/>
        </a:p>
      </dgm:t>
    </dgm:pt>
    <dgm:pt modelId="{F624D2FA-8824-4453-8B9E-084D7FB18D3E}" type="pres">
      <dgm:prSet presAssocID="{4270397F-DBF8-4AC4-AA3F-CA10089E7FBE}" presName="desCircle" presStyleLbl="node1" presStyleIdx="0" presStyleCnt="2"/>
      <dgm:spPr/>
      <dgm:t>
        <a:bodyPr/>
        <a:lstStyle/>
        <a:p>
          <a:endParaRPr lang="en-US"/>
        </a:p>
      </dgm:t>
    </dgm:pt>
    <dgm:pt modelId="{31799780-C26C-41A7-A8A3-0C5BAE591647}" type="pres">
      <dgm:prSet presAssocID="{4270397F-DBF8-4AC4-AA3F-CA10089E7FBE}" presName="chTx" presStyleLbl="revTx" presStyleIdx="3" presStyleCnt="11" custLinFactY="-27366" custLinFactNeighborX="64927" custLinFactNeighborY="-100000"/>
      <dgm:spPr/>
      <dgm:t>
        <a:bodyPr/>
        <a:lstStyle/>
        <a:p>
          <a:endParaRPr lang="en-US"/>
        </a:p>
      </dgm:t>
    </dgm:pt>
    <dgm:pt modelId="{036BAE8B-0596-41F6-8DFC-775AE3DB2F75}" type="pres">
      <dgm:prSet presAssocID="{4270397F-DBF8-4AC4-AA3F-CA10089E7FBE}" presName="desTx" presStyleLbl="revTx" presStyleIdx="4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53BAAE-1CD1-48B9-A5BE-862EFED7558E}" type="pres">
      <dgm:prSet presAssocID="{4270397F-DBF8-4AC4-AA3F-CA10089E7FBE}" presName="desBackupRightNorm" presStyleCnt="0"/>
      <dgm:spPr/>
      <dgm:t>
        <a:bodyPr/>
        <a:lstStyle/>
        <a:p>
          <a:endParaRPr lang="en-US"/>
        </a:p>
      </dgm:t>
    </dgm:pt>
    <dgm:pt modelId="{B2162B41-715E-4E22-A94D-F9469031B90D}" type="pres">
      <dgm:prSet presAssocID="{4C7CC020-5C91-4D36-A3D2-5B6892F678CD}" presName="desSpace" presStyleCnt="0"/>
      <dgm:spPr/>
      <dgm:t>
        <a:bodyPr/>
        <a:lstStyle/>
        <a:p>
          <a:endParaRPr lang="en-US"/>
        </a:p>
      </dgm:t>
    </dgm:pt>
    <dgm:pt modelId="{52563B20-0D71-47E3-9E8D-3D899B632421}" type="pres">
      <dgm:prSet presAssocID="{36590222-68EB-4FFA-956D-DA148B26C2B0}" presName="desBackupLeftNorm" presStyleCnt="0"/>
      <dgm:spPr/>
      <dgm:t>
        <a:bodyPr/>
        <a:lstStyle/>
        <a:p>
          <a:endParaRPr lang="en-US"/>
        </a:p>
      </dgm:t>
    </dgm:pt>
    <dgm:pt modelId="{A308014B-9ACE-4401-B6FB-B9F7A6482BCE}" type="pres">
      <dgm:prSet presAssocID="{36590222-68EB-4FFA-956D-DA148B26C2B0}" presName="desComposite" presStyleCnt="0"/>
      <dgm:spPr/>
      <dgm:t>
        <a:bodyPr/>
        <a:lstStyle/>
        <a:p>
          <a:endParaRPr lang="en-US"/>
        </a:p>
      </dgm:t>
    </dgm:pt>
    <dgm:pt modelId="{A1700DF8-E59C-4A67-A146-684DF057F55C}" type="pres">
      <dgm:prSet presAssocID="{36590222-68EB-4FFA-956D-DA148B26C2B0}" presName="desCircle" presStyleLbl="node1" presStyleIdx="1" presStyleCnt="2"/>
      <dgm:spPr/>
      <dgm:t>
        <a:bodyPr/>
        <a:lstStyle/>
        <a:p>
          <a:endParaRPr lang="en-US"/>
        </a:p>
      </dgm:t>
    </dgm:pt>
    <dgm:pt modelId="{F34DEDA0-46E5-4396-A6C0-55D45794D9A9}" type="pres">
      <dgm:prSet presAssocID="{36590222-68EB-4FFA-956D-DA148B26C2B0}" presName="chTx" presStyleLbl="revTx" presStyleIdx="5" presStyleCnt="11" custLinFactY="-27366" custLinFactNeighborX="66217" custLinFactNeighborY="-100000"/>
      <dgm:spPr/>
      <dgm:t>
        <a:bodyPr/>
        <a:lstStyle/>
        <a:p>
          <a:endParaRPr lang="en-US"/>
        </a:p>
      </dgm:t>
    </dgm:pt>
    <dgm:pt modelId="{7C0B7101-33DC-4278-9D2B-23D31B33486B}" type="pres">
      <dgm:prSet presAssocID="{36590222-68EB-4FFA-956D-DA148B26C2B0}" presName="desTx" presStyleLbl="revTx" presStyleIdx="6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6410A7-A6EC-441A-BF04-0EB3545D9865}" type="pres">
      <dgm:prSet presAssocID="{36590222-68EB-4FFA-956D-DA148B26C2B0}" presName="desBackupRightNorm" presStyleCnt="0"/>
      <dgm:spPr/>
      <dgm:t>
        <a:bodyPr/>
        <a:lstStyle/>
        <a:p>
          <a:endParaRPr lang="en-US"/>
        </a:p>
      </dgm:t>
    </dgm:pt>
    <dgm:pt modelId="{D63FDD52-6110-4E71-A14D-18359242C04A}" type="pres">
      <dgm:prSet presAssocID="{AC9FA233-3BBF-46D3-9EE4-0F22BD4B3469}" presName="desSpace" presStyleCnt="0"/>
      <dgm:spPr/>
      <dgm:t>
        <a:bodyPr/>
        <a:lstStyle/>
        <a:p>
          <a:endParaRPr lang="en-US"/>
        </a:p>
      </dgm:t>
    </dgm:pt>
    <dgm:pt modelId="{4EF7231C-C9F1-4F91-8D1C-C63638405F91}" type="pres">
      <dgm:prSet presAssocID="{1EAF32EF-2685-41DE-B527-A19EA257EFF2}" presName="parComposite" presStyleCnt="0"/>
      <dgm:spPr/>
      <dgm:t>
        <a:bodyPr/>
        <a:lstStyle/>
        <a:p>
          <a:endParaRPr lang="en-US"/>
        </a:p>
      </dgm:t>
    </dgm:pt>
    <dgm:pt modelId="{4AF980F5-1CFE-4F1C-8701-2120CCF8F1AB}" type="pres">
      <dgm:prSet presAssocID="{1EAF32EF-2685-41DE-B527-A19EA257EFF2}" presName="parBigCircle" presStyleLbl="node0" presStyleIdx="3" presStyleCnt="7"/>
      <dgm:spPr/>
      <dgm:t>
        <a:bodyPr/>
        <a:lstStyle/>
        <a:p>
          <a:endParaRPr lang="en-US"/>
        </a:p>
      </dgm:t>
    </dgm:pt>
    <dgm:pt modelId="{C21B92A9-8E32-499C-902E-F133C5092D1A}" type="pres">
      <dgm:prSet presAssocID="{1EAF32EF-2685-41DE-B527-A19EA257EFF2}" presName="parTx" presStyleLbl="revTx" presStyleIdx="7" presStyleCnt="11"/>
      <dgm:spPr/>
      <dgm:t>
        <a:bodyPr/>
        <a:lstStyle/>
        <a:p>
          <a:endParaRPr lang="en-US"/>
        </a:p>
      </dgm:t>
    </dgm:pt>
    <dgm:pt modelId="{1092A734-3D43-4CCE-BAAB-D03B6FB8C520}" type="pres">
      <dgm:prSet presAssocID="{1EAF32EF-2685-41DE-B527-A19EA257EFF2}" presName="bSpace" presStyleCnt="0"/>
      <dgm:spPr/>
      <dgm:t>
        <a:bodyPr/>
        <a:lstStyle/>
        <a:p>
          <a:endParaRPr lang="en-US"/>
        </a:p>
      </dgm:t>
    </dgm:pt>
    <dgm:pt modelId="{8D515D9C-EF43-47B9-AC9A-09A87EDF6F3D}" type="pres">
      <dgm:prSet presAssocID="{1EAF32EF-2685-41DE-B527-A19EA257EFF2}" presName="parBackupNorm" presStyleCnt="0"/>
      <dgm:spPr/>
      <dgm:t>
        <a:bodyPr/>
        <a:lstStyle/>
        <a:p>
          <a:endParaRPr lang="en-US"/>
        </a:p>
      </dgm:t>
    </dgm:pt>
    <dgm:pt modelId="{FAD7D391-55A1-4EEA-A99A-64E1406DFE67}" type="pres">
      <dgm:prSet presAssocID="{C8B63689-AE32-480F-B66B-8481F7137AF6}" presName="parSpace" presStyleCnt="0"/>
      <dgm:spPr/>
      <dgm:t>
        <a:bodyPr/>
        <a:lstStyle/>
        <a:p>
          <a:endParaRPr lang="en-US"/>
        </a:p>
      </dgm:t>
    </dgm:pt>
    <dgm:pt modelId="{51A79D00-7A14-4CEE-83AE-354B3FCF86C6}" type="pres">
      <dgm:prSet presAssocID="{7425C268-0C1C-4A20-9AF0-DA3DF48CB15C}" presName="parComposite" presStyleCnt="0"/>
      <dgm:spPr/>
      <dgm:t>
        <a:bodyPr/>
        <a:lstStyle/>
        <a:p>
          <a:endParaRPr lang="en-US"/>
        </a:p>
      </dgm:t>
    </dgm:pt>
    <dgm:pt modelId="{4CC9CC42-1730-4CEF-825C-23EB65996280}" type="pres">
      <dgm:prSet presAssocID="{7425C268-0C1C-4A20-9AF0-DA3DF48CB15C}" presName="parBigCircle" presStyleLbl="node0" presStyleIdx="4" presStyleCnt="7"/>
      <dgm:spPr/>
      <dgm:t>
        <a:bodyPr/>
        <a:lstStyle/>
        <a:p>
          <a:endParaRPr lang="en-US"/>
        </a:p>
      </dgm:t>
    </dgm:pt>
    <dgm:pt modelId="{3B464B0F-1191-4BDF-841E-FE1D271AF539}" type="pres">
      <dgm:prSet presAssocID="{7425C268-0C1C-4A20-9AF0-DA3DF48CB15C}" presName="parTx" presStyleLbl="revTx" presStyleIdx="8" presStyleCnt="11" custLinFactY="53741" custLinFactNeighborX="-77155" custLinFactNeighborY="100000"/>
      <dgm:spPr/>
      <dgm:t>
        <a:bodyPr/>
        <a:lstStyle/>
        <a:p>
          <a:endParaRPr lang="en-US"/>
        </a:p>
      </dgm:t>
    </dgm:pt>
    <dgm:pt modelId="{1CF0B7C6-33EF-4140-ACD7-16CF13F55EDE}" type="pres">
      <dgm:prSet presAssocID="{7425C268-0C1C-4A20-9AF0-DA3DF48CB15C}" presName="bSpace" presStyleCnt="0"/>
      <dgm:spPr/>
      <dgm:t>
        <a:bodyPr/>
        <a:lstStyle/>
        <a:p>
          <a:endParaRPr lang="en-US"/>
        </a:p>
      </dgm:t>
    </dgm:pt>
    <dgm:pt modelId="{69CDA14B-A076-40C6-8CC5-7FAE63282A0D}" type="pres">
      <dgm:prSet presAssocID="{7425C268-0C1C-4A20-9AF0-DA3DF48CB15C}" presName="parBackupNorm" presStyleCnt="0"/>
      <dgm:spPr/>
      <dgm:t>
        <a:bodyPr/>
        <a:lstStyle/>
        <a:p>
          <a:endParaRPr lang="en-US"/>
        </a:p>
      </dgm:t>
    </dgm:pt>
    <dgm:pt modelId="{05FD6074-B3A6-427F-9969-BD01F53E6C6F}" type="pres">
      <dgm:prSet presAssocID="{027D8343-9E70-4390-818A-59705E3321CC}" presName="parSpace" presStyleCnt="0"/>
      <dgm:spPr/>
      <dgm:t>
        <a:bodyPr/>
        <a:lstStyle/>
        <a:p>
          <a:endParaRPr lang="en-US"/>
        </a:p>
      </dgm:t>
    </dgm:pt>
    <dgm:pt modelId="{E381A7E0-8F15-47D6-9E47-7C23546DEF7E}" type="pres">
      <dgm:prSet presAssocID="{D36B65C4-525D-4AA6-B010-54F0BAE8385C}" presName="parComposite" presStyleCnt="0"/>
      <dgm:spPr/>
      <dgm:t>
        <a:bodyPr/>
        <a:lstStyle/>
        <a:p>
          <a:endParaRPr lang="en-US"/>
        </a:p>
      </dgm:t>
    </dgm:pt>
    <dgm:pt modelId="{EF4F51AB-A29C-457B-94C1-907F6BCBD803}" type="pres">
      <dgm:prSet presAssocID="{D36B65C4-525D-4AA6-B010-54F0BAE8385C}" presName="parBigCircle" presStyleLbl="node0" presStyleIdx="5" presStyleCnt="7"/>
      <dgm:spPr/>
      <dgm:t>
        <a:bodyPr/>
        <a:lstStyle/>
        <a:p>
          <a:endParaRPr lang="en-US"/>
        </a:p>
      </dgm:t>
    </dgm:pt>
    <dgm:pt modelId="{1B88F933-3D38-4891-8F99-CDC451DF4724}" type="pres">
      <dgm:prSet presAssocID="{D36B65C4-525D-4AA6-B010-54F0BAE8385C}" presName="parTx" presStyleLbl="revTx" presStyleIdx="9" presStyleCnt="11" custLinFactY="50951" custLinFactNeighborX="-80538" custLinFactNeighborY="100000"/>
      <dgm:spPr/>
      <dgm:t>
        <a:bodyPr/>
        <a:lstStyle/>
        <a:p>
          <a:endParaRPr lang="en-US"/>
        </a:p>
      </dgm:t>
    </dgm:pt>
    <dgm:pt modelId="{1DD6441D-F236-4BBB-A531-8E049D657011}" type="pres">
      <dgm:prSet presAssocID="{D36B65C4-525D-4AA6-B010-54F0BAE8385C}" presName="bSpace" presStyleCnt="0"/>
      <dgm:spPr/>
      <dgm:t>
        <a:bodyPr/>
        <a:lstStyle/>
        <a:p>
          <a:endParaRPr lang="en-US"/>
        </a:p>
      </dgm:t>
    </dgm:pt>
    <dgm:pt modelId="{9F7211D0-4F54-4D1A-902C-E5BEB2D9EA6E}" type="pres">
      <dgm:prSet presAssocID="{D36B65C4-525D-4AA6-B010-54F0BAE8385C}" presName="parBackupNorm" presStyleCnt="0"/>
      <dgm:spPr/>
      <dgm:t>
        <a:bodyPr/>
        <a:lstStyle/>
        <a:p>
          <a:endParaRPr lang="en-US"/>
        </a:p>
      </dgm:t>
    </dgm:pt>
    <dgm:pt modelId="{E749C0F8-2488-4A4E-B236-CE6EA5CB0C87}" type="pres">
      <dgm:prSet presAssocID="{AFE73638-B5F0-46C5-A7BE-6DAC09AA094B}" presName="parSpace" presStyleCnt="0"/>
      <dgm:spPr/>
      <dgm:t>
        <a:bodyPr/>
        <a:lstStyle/>
        <a:p>
          <a:endParaRPr lang="en-US"/>
        </a:p>
      </dgm:t>
    </dgm:pt>
    <dgm:pt modelId="{7CDA9B48-A27D-43B5-949D-97FBDDFAB70F}" type="pres">
      <dgm:prSet presAssocID="{736D5662-BC53-4460-8085-854C86B1D223}" presName="parComposite" presStyleCnt="0"/>
      <dgm:spPr/>
      <dgm:t>
        <a:bodyPr/>
        <a:lstStyle/>
        <a:p>
          <a:endParaRPr lang="en-US"/>
        </a:p>
      </dgm:t>
    </dgm:pt>
    <dgm:pt modelId="{A430FA73-1AD1-4934-B801-586A746C32D3}" type="pres">
      <dgm:prSet presAssocID="{736D5662-BC53-4460-8085-854C86B1D223}" presName="parBigCircle" presStyleLbl="node0" presStyleIdx="6" presStyleCnt="7"/>
      <dgm:spPr/>
      <dgm:t>
        <a:bodyPr/>
        <a:lstStyle/>
        <a:p>
          <a:endParaRPr lang="en-US"/>
        </a:p>
      </dgm:t>
    </dgm:pt>
    <dgm:pt modelId="{3D901573-58A1-4EA9-B2F7-964A941621C3}" type="pres">
      <dgm:prSet presAssocID="{736D5662-BC53-4460-8085-854C86B1D223}" presName="parTx" presStyleLbl="revTx" presStyleIdx="10" presStyleCnt="11" custLinFactY="54308" custLinFactNeighborX="-67709" custLinFactNeighborY="100000"/>
      <dgm:spPr/>
      <dgm:t>
        <a:bodyPr/>
        <a:lstStyle/>
        <a:p>
          <a:endParaRPr lang="en-US"/>
        </a:p>
      </dgm:t>
    </dgm:pt>
    <dgm:pt modelId="{14761C62-6977-46F9-959C-5A32B4137748}" type="pres">
      <dgm:prSet presAssocID="{736D5662-BC53-4460-8085-854C86B1D223}" presName="bSpace" presStyleCnt="0"/>
      <dgm:spPr/>
      <dgm:t>
        <a:bodyPr/>
        <a:lstStyle/>
        <a:p>
          <a:endParaRPr lang="en-US"/>
        </a:p>
      </dgm:t>
    </dgm:pt>
    <dgm:pt modelId="{EB0D5A59-C4D9-40F8-A2A5-9AC218EF7318}" type="pres">
      <dgm:prSet presAssocID="{736D5662-BC53-4460-8085-854C86B1D223}" presName="parBackupNorm" presStyleCnt="0"/>
      <dgm:spPr/>
      <dgm:t>
        <a:bodyPr/>
        <a:lstStyle/>
        <a:p>
          <a:endParaRPr lang="en-US"/>
        </a:p>
      </dgm:t>
    </dgm:pt>
    <dgm:pt modelId="{99704013-AD30-4034-91E3-39F547DA8304}" type="pres">
      <dgm:prSet presAssocID="{79AD739F-D944-4BB2-9873-291B4CF344EE}" presName="parSpace" presStyleCnt="0"/>
      <dgm:spPr/>
      <dgm:t>
        <a:bodyPr/>
        <a:lstStyle/>
        <a:p>
          <a:endParaRPr lang="en-US"/>
        </a:p>
      </dgm:t>
    </dgm:pt>
  </dgm:ptLst>
  <dgm:cxnLst>
    <dgm:cxn modelId="{C6C94056-D63E-4B54-931A-2FEF6DBAD120}" type="presOf" srcId="{36590222-68EB-4FFA-956D-DA148B26C2B0}" destId="{F34DEDA0-46E5-4396-A6C0-55D45794D9A9}" srcOrd="0" destOrd="0" presId="urn:microsoft.com/office/officeart/2008/layout/CircleAccentTimeline"/>
    <dgm:cxn modelId="{9D1024A7-024C-47C4-9FFA-CE469BB39F86}" srcId="{E4EAE2BA-E6E9-47BE-90DA-7CC8F543793A}" destId="{D36B65C4-525D-4AA6-B010-54F0BAE8385C}" srcOrd="5" destOrd="0" parTransId="{DCC33E8C-9A27-49EA-9BC6-A2A2FB86C707}" sibTransId="{AFE73638-B5F0-46C5-A7BE-6DAC09AA094B}"/>
    <dgm:cxn modelId="{39AF9F84-592C-4715-B816-2A454335FA6D}" srcId="{E4EAE2BA-E6E9-47BE-90DA-7CC8F543793A}" destId="{5A22019F-6F97-4DC3-963A-583D3D54A632}" srcOrd="1" destOrd="0" parTransId="{B9D94E7B-0198-4684-BCA7-D1F15AB8F901}" sibTransId="{40C46F67-A448-4DFF-9ACB-C354C5196E83}"/>
    <dgm:cxn modelId="{D533CD8E-0300-47FC-BE4F-5E1A5A810151}" srcId="{4F8720D6-B1D8-4EDE-8773-BFAAD488B572}" destId="{36590222-68EB-4FFA-956D-DA148B26C2B0}" srcOrd="1" destOrd="0" parTransId="{6EFDF789-6F6E-43DE-9E88-1494EC98105C}" sibTransId="{AC9FA233-3BBF-46D3-9EE4-0F22BD4B3469}"/>
    <dgm:cxn modelId="{7B499043-54DA-41CA-902C-2E1F7343C8CF}" type="presOf" srcId="{E4EAE2BA-E6E9-47BE-90DA-7CC8F543793A}" destId="{C666E99A-EA2A-4513-B163-536A725EC1D4}" srcOrd="0" destOrd="0" presId="urn:microsoft.com/office/officeart/2008/layout/CircleAccentTimeline"/>
    <dgm:cxn modelId="{E018242C-1169-433E-8AA7-F111377B7F25}" type="presOf" srcId="{5A22019F-6F97-4DC3-963A-583D3D54A632}" destId="{7D6BBD8D-95C7-4AC1-BA07-93F97F0B736B}" srcOrd="0" destOrd="0" presId="urn:microsoft.com/office/officeart/2008/layout/CircleAccentTimeline"/>
    <dgm:cxn modelId="{2C05D0E8-1E6E-4B45-8BC6-698E5BACB386}" type="presOf" srcId="{7425C268-0C1C-4A20-9AF0-DA3DF48CB15C}" destId="{3B464B0F-1191-4BDF-841E-FE1D271AF539}" srcOrd="0" destOrd="0" presId="urn:microsoft.com/office/officeart/2008/layout/CircleAccentTimeline"/>
    <dgm:cxn modelId="{9E4E564B-7449-488A-A98A-627F84C86B7B}" srcId="{4F8720D6-B1D8-4EDE-8773-BFAAD488B572}" destId="{4270397F-DBF8-4AC4-AA3F-CA10089E7FBE}" srcOrd="0" destOrd="0" parTransId="{75FF98B8-82E9-41E5-83D6-CFAB184BF2CA}" sibTransId="{4C7CC020-5C91-4D36-A3D2-5B6892F678CD}"/>
    <dgm:cxn modelId="{270815E9-4A88-4DB4-9040-920BB982ABD8}" srcId="{E4EAE2BA-E6E9-47BE-90DA-7CC8F543793A}" destId="{1EAF32EF-2685-41DE-B527-A19EA257EFF2}" srcOrd="3" destOrd="0" parTransId="{180ECF10-61BF-4891-A06A-93E397C04263}" sibTransId="{C8B63689-AE32-480F-B66B-8481F7137AF6}"/>
    <dgm:cxn modelId="{7416C559-E186-4176-9FAD-9173DE1205F5}" srcId="{E4EAE2BA-E6E9-47BE-90DA-7CC8F543793A}" destId="{7425C268-0C1C-4A20-9AF0-DA3DF48CB15C}" srcOrd="4" destOrd="0" parTransId="{9720AE39-991C-4A75-BBA0-04DBB1B621C8}" sibTransId="{027D8343-9E70-4390-818A-59705E3321CC}"/>
    <dgm:cxn modelId="{5943E10D-D01C-48EB-A84E-085470923B17}" type="presOf" srcId="{1EAF32EF-2685-41DE-B527-A19EA257EFF2}" destId="{C21B92A9-8E32-499C-902E-F133C5092D1A}" srcOrd="0" destOrd="0" presId="urn:microsoft.com/office/officeart/2008/layout/CircleAccentTimeline"/>
    <dgm:cxn modelId="{34488931-96C4-4A48-9AF4-D99DA12E3C16}" type="presOf" srcId="{4270397F-DBF8-4AC4-AA3F-CA10089E7FBE}" destId="{31799780-C26C-41A7-A8A3-0C5BAE591647}" srcOrd="0" destOrd="0" presId="urn:microsoft.com/office/officeart/2008/layout/CircleAccentTimeline"/>
    <dgm:cxn modelId="{C3954DC8-7979-4A3A-BD9F-C2D5F4D77738}" type="presOf" srcId="{D36B65C4-525D-4AA6-B010-54F0BAE8385C}" destId="{1B88F933-3D38-4891-8F99-CDC451DF4724}" srcOrd="0" destOrd="0" presId="urn:microsoft.com/office/officeart/2008/layout/CircleAccentTimeline"/>
    <dgm:cxn modelId="{92BC2B9A-152A-4382-BEB0-4E0D07B20719}" type="presOf" srcId="{28E50F4E-A211-4387-B97C-8204D2D63C7E}" destId="{66FE321E-6221-430D-95E7-19DBF56E205F}" srcOrd="0" destOrd="0" presId="urn:microsoft.com/office/officeart/2008/layout/CircleAccentTimeline"/>
    <dgm:cxn modelId="{C9CBE117-6A41-4736-8CA7-7EA3A3EA5614}" srcId="{E4EAE2BA-E6E9-47BE-90DA-7CC8F543793A}" destId="{736D5662-BC53-4460-8085-854C86B1D223}" srcOrd="6" destOrd="0" parTransId="{A12BCDA5-2E86-4B14-B219-68322F2C661D}" sibTransId="{79AD739F-D944-4BB2-9873-291B4CF344EE}"/>
    <dgm:cxn modelId="{2EF16513-5477-479A-B59E-98EB50674B66}" type="presOf" srcId="{4F8720D6-B1D8-4EDE-8773-BFAAD488B572}" destId="{40D4D82E-4550-4B72-B51A-8750349CB91C}" srcOrd="0" destOrd="0" presId="urn:microsoft.com/office/officeart/2008/layout/CircleAccentTimeline"/>
    <dgm:cxn modelId="{22B998FB-6DA3-44DE-8039-70A44451540E}" srcId="{E4EAE2BA-E6E9-47BE-90DA-7CC8F543793A}" destId="{28E50F4E-A211-4387-B97C-8204D2D63C7E}" srcOrd="0" destOrd="0" parTransId="{3ECDEA85-0997-4DE7-BDA1-9D27574A1BE6}" sibTransId="{7E88C0FE-9E9F-45D8-9EB3-4AB6E6B956AA}"/>
    <dgm:cxn modelId="{D508C5E2-D7FA-4900-8BC6-A90C3117A913}" srcId="{E4EAE2BA-E6E9-47BE-90DA-7CC8F543793A}" destId="{4F8720D6-B1D8-4EDE-8773-BFAAD488B572}" srcOrd="2" destOrd="0" parTransId="{F7A6417F-EDE1-4E50-BB01-D813D92DFF87}" sibTransId="{53A391F9-53AC-4A34-BF65-3FECCEBDD6FD}"/>
    <dgm:cxn modelId="{0588399B-BF5A-46F5-BFCB-11EFC78A6AB6}" type="presOf" srcId="{736D5662-BC53-4460-8085-854C86B1D223}" destId="{3D901573-58A1-4EA9-B2F7-964A941621C3}" srcOrd="0" destOrd="0" presId="urn:microsoft.com/office/officeart/2008/layout/CircleAccentTimeline"/>
    <dgm:cxn modelId="{6B7B29F3-0184-4EC1-B7FB-F93586D24594}" type="presParOf" srcId="{C666E99A-EA2A-4513-B163-536A725EC1D4}" destId="{E2E3C590-7FC4-4000-9B21-30C11C32C517}" srcOrd="0" destOrd="0" presId="urn:microsoft.com/office/officeart/2008/layout/CircleAccentTimeline"/>
    <dgm:cxn modelId="{806F0E3D-0DEB-4CA0-A1AF-C635535D6A51}" type="presParOf" srcId="{E2E3C590-7FC4-4000-9B21-30C11C32C517}" destId="{28017CDB-A29D-4E6F-AB4C-798EBE6DA64D}" srcOrd="0" destOrd="0" presId="urn:microsoft.com/office/officeart/2008/layout/CircleAccentTimeline"/>
    <dgm:cxn modelId="{9125341B-4B9A-44CB-B8A2-83D1461A7A71}" type="presParOf" srcId="{E2E3C590-7FC4-4000-9B21-30C11C32C517}" destId="{66FE321E-6221-430D-95E7-19DBF56E205F}" srcOrd="1" destOrd="0" presId="urn:microsoft.com/office/officeart/2008/layout/CircleAccentTimeline"/>
    <dgm:cxn modelId="{75D65238-6A9C-44D1-A4DC-22DA752396DB}" type="presParOf" srcId="{E2E3C590-7FC4-4000-9B21-30C11C32C517}" destId="{1BA0E56F-434D-4EE4-89C5-185FC0CE6AAD}" srcOrd="2" destOrd="0" presId="urn:microsoft.com/office/officeart/2008/layout/CircleAccentTimeline"/>
    <dgm:cxn modelId="{03BFF396-B874-4373-9B8C-3CED9A231CCB}" type="presParOf" srcId="{C666E99A-EA2A-4513-B163-536A725EC1D4}" destId="{EAEC0C39-E95A-4854-99AC-F1FAA31657FA}" srcOrd="1" destOrd="0" presId="urn:microsoft.com/office/officeart/2008/layout/CircleAccentTimeline"/>
    <dgm:cxn modelId="{BDE7E1B9-2525-4213-B687-A763C84A79AD}" type="presParOf" srcId="{C666E99A-EA2A-4513-B163-536A725EC1D4}" destId="{5744958A-2933-4B47-B6EB-7D7C8BFCEF84}" srcOrd="2" destOrd="0" presId="urn:microsoft.com/office/officeart/2008/layout/CircleAccentTimeline"/>
    <dgm:cxn modelId="{5E7E60EF-3F65-40FE-8454-4151F9CED020}" type="presParOf" srcId="{C666E99A-EA2A-4513-B163-536A725EC1D4}" destId="{C15A6055-885F-4223-8889-DE40F9C71E47}" srcOrd="3" destOrd="0" presId="urn:microsoft.com/office/officeart/2008/layout/CircleAccentTimeline"/>
    <dgm:cxn modelId="{2F0B2796-6027-41D9-AB09-75619194C812}" type="presParOf" srcId="{C15A6055-885F-4223-8889-DE40F9C71E47}" destId="{9125244F-CAD2-40B8-B03E-EE53F57528C6}" srcOrd="0" destOrd="0" presId="urn:microsoft.com/office/officeart/2008/layout/CircleAccentTimeline"/>
    <dgm:cxn modelId="{B9A78D57-AC02-4019-A70F-F74194841E9F}" type="presParOf" srcId="{C15A6055-885F-4223-8889-DE40F9C71E47}" destId="{7D6BBD8D-95C7-4AC1-BA07-93F97F0B736B}" srcOrd="1" destOrd="0" presId="urn:microsoft.com/office/officeart/2008/layout/CircleAccentTimeline"/>
    <dgm:cxn modelId="{6B958643-CC03-43BE-B5AD-D70F18EF46A6}" type="presParOf" srcId="{C15A6055-885F-4223-8889-DE40F9C71E47}" destId="{5AE3A114-82A7-404F-9E4B-DAE75E8E67F0}" srcOrd="2" destOrd="0" presId="urn:microsoft.com/office/officeart/2008/layout/CircleAccentTimeline"/>
    <dgm:cxn modelId="{6FD7B579-2D6F-4E14-9AA9-A998584C569A}" type="presParOf" srcId="{C666E99A-EA2A-4513-B163-536A725EC1D4}" destId="{618FA1BC-D374-4EBB-922E-5A921DD9E5E1}" srcOrd="4" destOrd="0" presId="urn:microsoft.com/office/officeart/2008/layout/CircleAccentTimeline"/>
    <dgm:cxn modelId="{D0715D97-6762-4050-B0B8-30DD4F82F175}" type="presParOf" srcId="{C666E99A-EA2A-4513-B163-536A725EC1D4}" destId="{8ADF5B02-C638-4F58-9A6C-30C09AC73306}" srcOrd="5" destOrd="0" presId="urn:microsoft.com/office/officeart/2008/layout/CircleAccentTimeline"/>
    <dgm:cxn modelId="{22077269-D2A1-47BC-B39C-AA0D4D7BD679}" type="presParOf" srcId="{C666E99A-EA2A-4513-B163-536A725EC1D4}" destId="{41FCF1AF-8540-42F1-A3C3-BE069837D9D6}" srcOrd="6" destOrd="0" presId="urn:microsoft.com/office/officeart/2008/layout/CircleAccentTimeline"/>
    <dgm:cxn modelId="{2BDF8377-99BC-448B-A93E-1B903D119384}" type="presParOf" srcId="{41FCF1AF-8540-42F1-A3C3-BE069837D9D6}" destId="{D45D569F-31A0-4F8F-88A7-AEEA9DA8870A}" srcOrd="0" destOrd="0" presId="urn:microsoft.com/office/officeart/2008/layout/CircleAccentTimeline"/>
    <dgm:cxn modelId="{CA3FADB5-8338-49D3-9054-D74FF3A31F18}" type="presParOf" srcId="{41FCF1AF-8540-42F1-A3C3-BE069837D9D6}" destId="{40D4D82E-4550-4B72-B51A-8750349CB91C}" srcOrd="1" destOrd="0" presId="urn:microsoft.com/office/officeart/2008/layout/CircleAccentTimeline"/>
    <dgm:cxn modelId="{9E48878B-67E0-4B23-B842-5952C0E17E3D}" type="presParOf" srcId="{41FCF1AF-8540-42F1-A3C3-BE069837D9D6}" destId="{55CB70C3-3624-4167-AAA9-DB017C793032}" srcOrd="2" destOrd="0" presId="urn:microsoft.com/office/officeart/2008/layout/CircleAccentTimeline"/>
    <dgm:cxn modelId="{F5E1ECF2-B65F-4D45-AD60-77911FAD4669}" type="presParOf" srcId="{C666E99A-EA2A-4513-B163-536A725EC1D4}" destId="{F6998011-C898-4DF3-808A-DACB7221D708}" srcOrd="7" destOrd="0" presId="urn:microsoft.com/office/officeart/2008/layout/CircleAccentTimeline"/>
    <dgm:cxn modelId="{A3129E77-7C1C-443F-8C59-F14A0ECD46FB}" type="presParOf" srcId="{C666E99A-EA2A-4513-B163-536A725EC1D4}" destId="{C22FE433-71E7-40E9-BDCD-3D1EFDFBEC37}" srcOrd="8" destOrd="0" presId="urn:microsoft.com/office/officeart/2008/layout/CircleAccentTimeline"/>
    <dgm:cxn modelId="{D6612880-C97C-41C9-B635-800EEF865953}" type="presParOf" srcId="{C666E99A-EA2A-4513-B163-536A725EC1D4}" destId="{B8B811F7-882B-401A-954A-0AD56A2EE973}" srcOrd="9" destOrd="0" presId="urn:microsoft.com/office/officeart/2008/layout/CircleAccentTimeline"/>
    <dgm:cxn modelId="{6E0AEAEC-EE6B-48F9-81A8-7C9AFD0752D5}" type="presParOf" srcId="{C666E99A-EA2A-4513-B163-536A725EC1D4}" destId="{CB96842E-0788-4F05-AA79-9548A70F8222}" srcOrd="10" destOrd="0" presId="urn:microsoft.com/office/officeart/2008/layout/CircleAccentTimeline"/>
    <dgm:cxn modelId="{C398105E-DEBE-4566-A208-95DB95A8410B}" type="presParOf" srcId="{CB96842E-0788-4F05-AA79-9548A70F8222}" destId="{F624D2FA-8824-4453-8B9E-084D7FB18D3E}" srcOrd="0" destOrd="0" presId="urn:microsoft.com/office/officeart/2008/layout/CircleAccentTimeline"/>
    <dgm:cxn modelId="{C7BF06C9-514F-433D-9D1E-152647F91005}" type="presParOf" srcId="{CB96842E-0788-4F05-AA79-9548A70F8222}" destId="{31799780-C26C-41A7-A8A3-0C5BAE591647}" srcOrd="1" destOrd="0" presId="urn:microsoft.com/office/officeart/2008/layout/CircleAccentTimeline"/>
    <dgm:cxn modelId="{01A402B5-FF37-4097-A548-B9F1BF18177F}" type="presParOf" srcId="{CB96842E-0788-4F05-AA79-9548A70F8222}" destId="{036BAE8B-0596-41F6-8DFC-775AE3DB2F75}" srcOrd="2" destOrd="0" presId="urn:microsoft.com/office/officeart/2008/layout/CircleAccentTimeline"/>
    <dgm:cxn modelId="{1827D5B2-0E92-47A2-AE1E-EFA6FEB02DC9}" type="presParOf" srcId="{C666E99A-EA2A-4513-B163-536A725EC1D4}" destId="{FB53BAAE-1CD1-48B9-A5BE-862EFED7558E}" srcOrd="11" destOrd="0" presId="urn:microsoft.com/office/officeart/2008/layout/CircleAccentTimeline"/>
    <dgm:cxn modelId="{F432C6E4-396C-4C77-8D3C-04ACE617AE33}" type="presParOf" srcId="{C666E99A-EA2A-4513-B163-536A725EC1D4}" destId="{B2162B41-715E-4E22-A94D-F9469031B90D}" srcOrd="12" destOrd="0" presId="urn:microsoft.com/office/officeart/2008/layout/CircleAccentTimeline"/>
    <dgm:cxn modelId="{92DAD89F-6F4F-464E-A6CB-3F8E26006CE4}" type="presParOf" srcId="{C666E99A-EA2A-4513-B163-536A725EC1D4}" destId="{52563B20-0D71-47E3-9E8D-3D899B632421}" srcOrd="13" destOrd="0" presId="urn:microsoft.com/office/officeart/2008/layout/CircleAccentTimeline"/>
    <dgm:cxn modelId="{C2155322-1BF9-4BD6-999D-057C01533756}" type="presParOf" srcId="{C666E99A-EA2A-4513-B163-536A725EC1D4}" destId="{A308014B-9ACE-4401-B6FB-B9F7A6482BCE}" srcOrd="14" destOrd="0" presId="urn:microsoft.com/office/officeart/2008/layout/CircleAccentTimeline"/>
    <dgm:cxn modelId="{489EB182-39D1-47D8-8688-B5D7B90D0BA6}" type="presParOf" srcId="{A308014B-9ACE-4401-B6FB-B9F7A6482BCE}" destId="{A1700DF8-E59C-4A67-A146-684DF057F55C}" srcOrd="0" destOrd="0" presId="urn:microsoft.com/office/officeart/2008/layout/CircleAccentTimeline"/>
    <dgm:cxn modelId="{E883F85F-A0E6-400D-9B34-B308AE7F5859}" type="presParOf" srcId="{A308014B-9ACE-4401-B6FB-B9F7A6482BCE}" destId="{F34DEDA0-46E5-4396-A6C0-55D45794D9A9}" srcOrd="1" destOrd="0" presId="urn:microsoft.com/office/officeart/2008/layout/CircleAccentTimeline"/>
    <dgm:cxn modelId="{3BF8934A-8D76-43B2-886D-AF4639B96250}" type="presParOf" srcId="{A308014B-9ACE-4401-B6FB-B9F7A6482BCE}" destId="{7C0B7101-33DC-4278-9D2B-23D31B33486B}" srcOrd="2" destOrd="0" presId="urn:microsoft.com/office/officeart/2008/layout/CircleAccentTimeline"/>
    <dgm:cxn modelId="{B0AB8AA6-6AEF-4550-A430-70B494B7D90B}" type="presParOf" srcId="{C666E99A-EA2A-4513-B163-536A725EC1D4}" destId="{DE6410A7-A6EC-441A-BF04-0EB3545D9865}" srcOrd="15" destOrd="0" presId="urn:microsoft.com/office/officeart/2008/layout/CircleAccentTimeline"/>
    <dgm:cxn modelId="{04EA3CC8-F4D4-4D18-A3F2-CEFFD4A90191}" type="presParOf" srcId="{C666E99A-EA2A-4513-B163-536A725EC1D4}" destId="{D63FDD52-6110-4E71-A14D-18359242C04A}" srcOrd="16" destOrd="0" presId="urn:microsoft.com/office/officeart/2008/layout/CircleAccentTimeline"/>
    <dgm:cxn modelId="{0E2D9C45-F625-410D-976A-D98FC767C523}" type="presParOf" srcId="{C666E99A-EA2A-4513-B163-536A725EC1D4}" destId="{4EF7231C-C9F1-4F91-8D1C-C63638405F91}" srcOrd="17" destOrd="0" presId="urn:microsoft.com/office/officeart/2008/layout/CircleAccentTimeline"/>
    <dgm:cxn modelId="{ED828BF6-B845-4D06-AA09-88653016ABB1}" type="presParOf" srcId="{4EF7231C-C9F1-4F91-8D1C-C63638405F91}" destId="{4AF980F5-1CFE-4F1C-8701-2120CCF8F1AB}" srcOrd="0" destOrd="0" presId="urn:microsoft.com/office/officeart/2008/layout/CircleAccentTimeline"/>
    <dgm:cxn modelId="{BB042F8A-98B7-488A-B1AC-011CDE7C7A3A}" type="presParOf" srcId="{4EF7231C-C9F1-4F91-8D1C-C63638405F91}" destId="{C21B92A9-8E32-499C-902E-F133C5092D1A}" srcOrd="1" destOrd="0" presId="urn:microsoft.com/office/officeart/2008/layout/CircleAccentTimeline"/>
    <dgm:cxn modelId="{5767D511-FF18-4451-9928-B18FA2555F58}" type="presParOf" srcId="{4EF7231C-C9F1-4F91-8D1C-C63638405F91}" destId="{1092A734-3D43-4CCE-BAAB-D03B6FB8C520}" srcOrd="2" destOrd="0" presId="urn:microsoft.com/office/officeart/2008/layout/CircleAccentTimeline"/>
    <dgm:cxn modelId="{24ACEC1F-50E7-4EF4-B7EF-CB1F12A50B37}" type="presParOf" srcId="{C666E99A-EA2A-4513-B163-536A725EC1D4}" destId="{8D515D9C-EF43-47B9-AC9A-09A87EDF6F3D}" srcOrd="18" destOrd="0" presId="urn:microsoft.com/office/officeart/2008/layout/CircleAccentTimeline"/>
    <dgm:cxn modelId="{DEECF5B3-4894-49DA-87C3-06128E11EAF1}" type="presParOf" srcId="{C666E99A-EA2A-4513-B163-536A725EC1D4}" destId="{FAD7D391-55A1-4EEA-A99A-64E1406DFE67}" srcOrd="19" destOrd="0" presId="urn:microsoft.com/office/officeart/2008/layout/CircleAccentTimeline"/>
    <dgm:cxn modelId="{26649BA4-5A7F-4807-822A-42CB8D607E2A}" type="presParOf" srcId="{C666E99A-EA2A-4513-B163-536A725EC1D4}" destId="{51A79D00-7A14-4CEE-83AE-354B3FCF86C6}" srcOrd="20" destOrd="0" presId="urn:microsoft.com/office/officeart/2008/layout/CircleAccentTimeline"/>
    <dgm:cxn modelId="{DDCED384-80BC-4B95-B841-6F192F362626}" type="presParOf" srcId="{51A79D00-7A14-4CEE-83AE-354B3FCF86C6}" destId="{4CC9CC42-1730-4CEF-825C-23EB65996280}" srcOrd="0" destOrd="0" presId="urn:microsoft.com/office/officeart/2008/layout/CircleAccentTimeline"/>
    <dgm:cxn modelId="{F3A74CF3-3C3A-414F-9C2E-9DFCB6BAE932}" type="presParOf" srcId="{51A79D00-7A14-4CEE-83AE-354B3FCF86C6}" destId="{3B464B0F-1191-4BDF-841E-FE1D271AF539}" srcOrd="1" destOrd="0" presId="urn:microsoft.com/office/officeart/2008/layout/CircleAccentTimeline"/>
    <dgm:cxn modelId="{C2703886-C5E4-4106-9424-039548670B88}" type="presParOf" srcId="{51A79D00-7A14-4CEE-83AE-354B3FCF86C6}" destId="{1CF0B7C6-33EF-4140-ACD7-16CF13F55EDE}" srcOrd="2" destOrd="0" presId="urn:microsoft.com/office/officeart/2008/layout/CircleAccentTimeline"/>
    <dgm:cxn modelId="{E8FB9A15-B564-4FCB-8A87-3DC7A0CDB21A}" type="presParOf" srcId="{C666E99A-EA2A-4513-B163-536A725EC1D4}" destId="{69CDA14B-A076-40C6-8CC5-7FAE63282A0D}" srcOrd="21" destOrd="0" presId="urn:microsoft.com/office/officeart/2008/layout/CircleAccentTimeline"/>
    <dgm:cxn modelId="{FB7ABA22-5AF7-4932-990F-4FFA24950EBD}" type="presParOf" srcId="{C666E99A-EA2A-4513-B163-536A725EC1D4}" destId="{05FD6074-B3A6-427F-9969-BD01F53E6C6F}" srcOrd="22" destOrd="0" presId="urn:microsoft.com/office/officeart/2008/layout/CircleAccentTimeline"/>
    <dgm:cxn modelId="{F80D5FC6-7885-4202-875E-E8BF4407A961}" type="presParOf" srcId="{C666E99A-EA2A-4513-B163-536A725EC1D4}" destId="{E381A7E0-8F15-47D6-9E47-7C23546DEF7E}" srcOrd="23" destOrd="0" presId="urn:microsoft.com/office/officeart/2008/layout/CircleAccentTimeline"/>
    <dgm:cxn modelId="{172A62A5-F633-430A-8B9E-7E701CE819E9}" type="presParOf" srcId="{E381A7E0-8F15-47D6-9E47-7C23546DEF7E}" destId="{EF4F51AB-A29C-457B-94C1-907F6BCBD803}" srcOrd="0" destOrd="0" presId="urn:microsoft.com/office/officeart/2008/layout/CircleAccentTimeline"/>
    <dgm:cxn modelId="{C6FF991B-4C04-4AC3-863A-DDE0D2963EC5}" type="presParOf" srcId="{E381A7E0-8F15-47D6-9E47-7C23546DEF7E}" destId="{1B88F933-3D38-4891-8F99-CDC451DF4724}" srcOrd="1" destOrd="0" presId="urn:microsoft.com/office/officeart/2008/layout/CircleAccentTimeline"/>
    <dgm:cxn modelId="{D294F91E-A270-4948-98FD-2745BAD715D4}" type="presParOf" srcId="{E381A7E0-8F15-47D6-9E47-7C23546DEF7E}" destId="{1DD6441D-F236-4BBB-A531-8E049D657011}" srcOrd="2" destOrd="0" presId="urn:microsoft.com/office/officeart/2008/layout/CircleAccentTimeline"/>
    <dgm:cxn modelId="{66A6F68F-F27B-40F0-821C-267EBEC0DAFA}" type="presParOf" srcId="{C666E99A-EA2A-4513-B163-536A725EC1D4}" destId="{9F7211D0-4F54-4D1A-902C-E5BEB2D9EA6E}" srcOrd="24" destOrd="0" presId="urn:microsoft.com/office/officeart/2008/layout/CircleAccentTimeline"/>
    <dgm:cxn modelId="{41C5F6E8-2F86-4D86-95A2-B53A19A7827E}" type="presParOf" srcId="{C666E99A-EA2A-4513-B163-536A725EC1D4}" destId="{E749C0F8-2488-4A4E-B236-CE6EA5CB0C87}" srcOrd="25" destOrd="0" presId="urn:microsoft.com/office/officeart/2008/layout/CircleAccentTimeline"/>
    <dgm:cxn modelId="{9C78ADA6-A34F-461F-8740-D4F47C7ABD77}" type="presParOf" srcId="{C666E99A-EA2A-4513-B163-536A725EC1D4}" destId="{7CDA9B48-A27D-43B5-949D-97FBDDFAB70F}" srcOrd="26" destOrd="0" presId="urn:microsoft.com/office/officeart/2008/layout/CircleAccentTimeline"/>
    <dgm:cxn modelId="{0DA4E392-94C5-41B2-B1EB-C20E8517786E}" type="presParOf" srcId="{7CDA9B48-A27D-43B5-949D-97FBDDFAB70F}" destId="{A430FA73-1AD1-4934-B801-586A746C32D3}" srcOrd="0" destOrd="0" presId="urn:microsoft.com/office/officeart/2008/layout/CircleAccentTimeline"/>
    <dgm:cxn modelId="{4E262B46-8ED2-4722-B6F7-C4B7B805B98F}" type="presParOf" srcId="{7CDA9B48-A27D-43B5-949D-97FBDDFAB70F}" destId="{3D901573-58A1-4EA9-B2F7-964A941621C3}" srcOrd="1" destOrd="0" presId="urn:microsoft.com/office/officeart/2008/layout/CircleAccentTimeline"/>
    <dgm:cxn modelId="{8D6BC28A-8C34-4BAF-9378-0BF01D821E69}" type="presParOf" srcId="{7CDA9B48-A27D-43B5-949D-97FBDDFAB70F}" destId="{14761C62-6977-46F9-959C-5A32B4137748}" srcOrd="2" destOrd="0" presId="urn:microsoft.com/office/officeart/2008/layout/CircleAccentTimeline"/>
    <dgm:cxn modelId="{E9AEB8E0-E4AB-432E-8ECB-07BC07C0BAA5}" type="presParOf" srcId="{C666E99A-EA2A-4513-B163-536A725EC1D4}" destId="{EB0D5A59-C4D9-40F8-A2A5-9AC218EF7318}" srcOrd="27" destOrd="0" presId="urn:microsoft.com/office/officeart/2008/layout/CircleAccentTimeline"/>
    <dgm:cxn modelId="{99EA41DA-7DCF-42B7-87ED-D9B5549B6FDE}" type="presParOf" srcId="{C666E99A-EA2A-4513-B163-536A725EC1D4}" destId="{99704013-AD30-4034-91E3-39F547DA8304}" srcOrd="28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017CDB-A29D-4E6F-AB4C-798EBE6DA64D}">
      <dsp:nvSpPr>
        <dsp:cNvPr id="0" name=""/>
        <dsp:cNvSpPr/>
      </dsp:nvSpPr>
      <dsp:spPr>
        <a:xfrm>
          <a:off x="269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FE321E-6221-430D-95E7-19DBF56E205F}">
      <dsp:nvSpPr>
        <dsp:cNvPr id="0" name=""/>
        <dsp:cNvSpPr/>
      </dsp:nvSpPr>
      <dsp:spPr>
        <a:xfrm rot="17700000">
          <a:off x="330818" y="74769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Apprenticeship secured</a:t>
          </a:r>
          <a:endParaRPr lang="en-US" sz="800" kern="1200" dirty="0"/>
        </a:p>
      </dsp:txBody>
      <dsp:txXfrm>
        <a:off x="330818" y="747699"/>
        <a:ext cx="1166179" cy="562008"/>
      </dsp:txXfrm>
    </dsp:sp>
    <dsp:sp modelId="{9125244F-CAD2-40B8-B03E-EE53F57528C6}">
      <dsp:nvSpPr>
        <dsp:cNvPr id="0" name=""/>
        <dsp:cNvSpPr/>
      </dsp:nvSpPr>
      <dsp:spPr>
        <a:xfrm>
          <a:off x="1009120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6BBD8D-95C7-4AC1-BA07-93F97F0B736B}">
      <dsp:nvSpPr>
        <dsp:cNvPr id="0" name=""/>
        <dsp:cNvSpPr/>
      </dsp:nvSpPr>
      <dsp:spPr>
        <a:xfrm rot="17744580">
          <a:off x="1339669" y="74769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Sign up with Apprenticeship Support Network (ASN)</a:t>
          </a:r>
          <a:endParaRPr lang="en-US" sz="800" kern="1200" dirty="0"/>
        </a:p>
      </dsp:txBody>
      <dsp:txXfrm>
        <a:off x="1339669" y="747699"/>
        <a:ext cx="1166179" cy="562008"/>
      </dsp:txXfrm>
    </dsp:sp>
    <dsp:sp modelId="{D45D569F-31A0-4F8F-88A7-AEEA9DA8870A}">
      <dsp:nvSpPr>
        <dsp:cNvPr id="0" name=""/>
        <dsp:cNvSpPr/>
      </dsp:nvSpPr>
      <dsp:spPr>
        <a:xfrm>
          <a:off x="2017971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D4D82E-4550-4B72-B51A-8750349CB91C}">
      <dsp:nvSpPr>
        <dsp:cNvPr id="0" name=""/>
        <dsp:cNvSpPr/>
      </dsp:nvSpPr>
      <dsp:spPr>
        <a:xfrm rot="17700000">
          <a:off x="2348520" y="74769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DAAWS Application commenced by ASN </a:t>
          </a:r>
          <a:endParaRPr lang="en-US" sz="800" kern="1200" dirty="0"/>
        </a:p>
      </dsp:txBody>
      <dsp:txXfrm>
        <a:off x="2348520" y="747699"/>
        <a:ext cx="1166179" cy="562008"/>
      </dsp:txXfrm>
    </dsp:sp>
    <dsp:sp modelId="{F624D2FA-8824-4453-8B9E-084D7FB18D3E}">
      <dsp:nvSpPr>
        <dsp:cNvPr id="0" name=""/>
        <dsp:cNvSpPr/>
      </dsp:nvSpPr>
      <dsp:spPr>
        <a:xfrm>
          <a:off x="3026747" y="1738041"/>
          <a:ext cx="486940" cy="486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799780-C26C-41A7-A8A3-0C5BAE591647}">
      <dsp:nvSpPr>
        <dsp:cNvPr id="0" name=""/>
        <dsp:cNvSpPr/>
      </dsp:nvSpPr>
      <dsp:spPr>
        <a:xfrm rot="17700000">
          <a:off x="3013061" y="989480"/>
          <a:ext cx="1008800" cy="486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0320" bIns="0" numCol="1" spcCol="1270" anchor="ctr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1288: Completed by Employer and Apprentice then forwarded to RTO(TAFE) for completion </a:t>
          </a:r>
          <a:endParaRPr lang="en-US" sz="800" kern="1200" dirty="0"/>
        </a:p>
      </dsp:txBody>
      <dsp:txXfrm>
        <a:off x="3013061" y="989480"/>
        <a:ext cx="1008800" cy="486405"/>
      </dsp:txXfrm>
    </dsp:sp>
    <dsp:sp modelId="{036BAE8B-0596-41F6-8DFC-775AE3DB2F75}">
      <dsp:nvSpPr>
        <dsp:cNvPr id="0" name=""/>
        <dsp:cNvSpPr/>
      </dsp:nvSpPr>
      <dsp:spPr>
        <a:xfrm rot="17700000">
          <a:off x="3081602" y="1060831"/>
          <a:ext cx="1008800" cy="486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700DF8-E59C-4A67-A146-684DF057F55C}">
      <dsp:nvSpPr>
        <dsp:cNvPr id="0" name=""/>
        <dsp:cNvSpPr/>
      </dsp:nvSpPr>
      <dsp:spPr>
        <a:xfrm>
          <a:off x="3584275" y="1738041"/>
          <a:ext cx="486940" cy="486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4DEDA0-46E5-4396-A6C0-55D45794D9A9}">
      <dsp:nvSpPr>
        <dsp:cNvPr id="0" name=""/>
        <dsp:cNvSpPr/>
      </dsp:nvSpPr>
      <dsp:spPr>
        <a:xfrm rot="17700000">
          <a:off x="3581775" y="989480"/>
          <a:ext cx="1008800" cy="486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0320" bIns="0" numCol="1" spcCol="1270" anchor="ctr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608A completed by DES (NOVA) based on Job Capacity Assessment </a:t>
          </a:r>
          <a:endParaRPr lang="en-US" sz="800" kern="1200" dirty="0"/>
        </a:p>
      </dsp:txBody>
      <dsp:txXfrm>
        <a:off x="3581775" y="989480"/>
        <a:ext cx="1008800" cy="486405"/>
      </dsp:txXfrm>
    </dsp:sp>
    <dsp:sp modelId="{7C0B7101-33DC-4278-9D2B-23D31B33486B}">
      <dsp:nvSpPr>
        <dsp:cNvPr id="0" name=""/>
        <dsp:cNvSpPr/>
      </dsp:nvSpPr>
      <dsp:spPr>
        <a:xfrm rot="17700000">
          <a:off x="3639130" y="1060831"/>
          <a:ext cx="1008800" cy="486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F980F5-1CFE-4F1C-8701-2120CCF8F1AB}">
      <dsp:nvSpPr>
        <dsp:cNvPr id="0" name=""/>
        <dsp:cNvSpPr/>
      </dsp:nvSpPr>
      <dsp:spPr>
        <a:xfrm>
          <a:off x="4141878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1B92A9-8E32-499C-902E-F133C5092D1A}">
      <dsp:nvSpPr>
        <dsp:cNvPr id="0" name=""/>
        <dsp:cNvSpPr/>
      </dsp:nvSpPr>
      <dsp:spPr>
        <a:xfrm rot="17700000">
          <a:off x="4472427" y="74769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DAAWS approval granted by ASN for 12 month period </a:t>
          </a:r>
          <a:endParaRPr lang="en-US" sz="800" kern="1200" dirty="0"/>
        </a:p>
      </dsp:txBody>
      <dsp:txXfrm>
        <a:off x="4472427" y="747699"/>
        <a:ext cx="1166179" cy="562008"/>
      </dsp:txXfrm>
    </dsp:sp>
    <dsp:sp modelId="{4CC9CC42-1730-4CEF-825C-23EB65996280}">
      <dsp:nvSpPr>
        <dsp:cNvPr id="0" name=""/>
        <dsp:cNvSpPr/>
      </dsp:nvSpPr>
      <dsp:spPr>
        <a:xfrm>
          <a:off x="5150729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464B0F-1191-4BDF-841E-FE1D271AF539}">
      <dsp:nvSpPr>
        <dsp:cNvPr id="0" name=""/>
        <dsp:cNvSpPr/>
      </dsp:nvSpPr>
      <dsp:spPr>
        <a:xfrm rot="17700000">
          <a:off x="4708029" y="267217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Apprentice enrolls at TAFE</a:t>
          </a:r>
          <a:endParaRPr lang="en-US" sz="800" kern="1200" dirty="0"/>
        </a:p>
      </dsp:txBody>
      <dsp:txXfrm>
        <a:off x="4708029" y="2672179"/>
        <a:ext cx="1166179" cy="562008"/>
      </dsp:txXfrm>
    </dsp:sp>
    <dsp:sp modelId="{EF4F51AB-A29C-457B-94C1-907F6BCBD803}">
      <dsp:nvSpPr>
        <dsp:cNvPr id="0" name=""/>
        <dsp:cNvSpPr/>
      </dsp:nvSpPr>
      <dsp:spPr>
        <a:xfrm>
          <a:off x="6159580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88F933-3D38-4891-8F99-CDC451DF4724}">
      <dsp:nvSpPr>
        <dsp:cNvPr id="0" name=""/>
        <dsp:cNvSpPr/>
      </dsp:nvSpPr>
      <dsp:spPr>
        <a:xfrm rot="17700000">
          <a:off x="5682976" y="267217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Apprentice interviewed by Disability Teacher Consultant and support commenced based  one needs of the student</a:t>
          </a:r>
          <a:endParaRPr lang="en-US" sz="800" kern="1200" dirty="0"/>
        </a:p>
      </dsp:txBody>
      <dsp:txXfrm>
        <a:off x="5682976" y="2672179"/>
        <a:ext cx="1166179" cy="562008"/>
      </dsp:txXfrm>
    </dsp:sp>
    <dsp:sp modelId="{A430FA73-1AD1-4934-B801-586A746C32D3}">
      <dsp:nvSpPr>
        <dsp:cNvPr id="0" name=""/>
        <dsp:cNvSpPr/>
      </dsp:nvSpPr>
      <dsp:spPr>
        <a:xfrm>
          <a:off x="7168431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901573-58A1-4EA9-B2F7-964A941621C3}">
      <dsp:nvSpPr>
        <dsp:cNvPr id="0" name=""/>
        <dsp:cNvSpPr/>
      </dsp:nvSpPr>
      <dsp:spPr>
        <a:xfrm rot="17700000">
          <a:off x="6820399" y="267217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Apprentice is mentored by DAAWS Student Contact Officer</a:t>
          </a:r>
          <a:endParaRPr lang="en-US" sz="800" kern="1200" dirty="0"/>
        </a:p>
      </dsp:txBody>
      <dsp:txXfrm>
        <a:off x="6820399" y="2672179"/>
        <a:ext cx="1166179" cy="5620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9787" cy="496967"/>
          </a:xfrm>
          <a:prstGeom prst="rect">
            <a:avLst/>
          </a:prstGeom>
        </p:spPr>
        <p:txBody>
          <a:bodyPr vert="horz" lIns="72000" tIns="72000" rIns="72000" bIns="72000" rtlCol="0" anchor="t" anchorCtr="0"/>
          <a:lstStyle/>
          <a:p>
            <a:endParaRPr lang="en-AU" sz="1000" dirty="0"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838" y="1"/>
            <a:ext cx="2949787" cy="496967"/>
          </a:xfrm>
          <a:prstGeom prst="rect">
            <a:avLst/>
          </a:prstGeom>
        </p:spPr>
        <p:txBody>
          <a:bodyPr vert="horz" lIns="72000" tIns="72000" rIns="72000" bIns="72000" rtlCol="0"/>
          <a:lstStyle>
            <a:lvl1pPr algn="r">
              <a:defRPr sz="1200"/>
            </a:lvl1pPr>
          </a:lstStyle>
          <a:p>
            <a:fld id="{4E50C307-5AD1-4F8C-91A0-1FC7219EFB34}" type="datetimeFigureOut">
              <a:rPr lang="en-AU" sz="1000" smtClean="0">
                <a:cs typeface="Arial" pitchFamily="34" charset="0"/>
              </a:rPr>
              <a:t>27/06/2018</a:t>
            </a:fld>
            <a:endParaRPr lang="en-AU" sz="1000" dirty="0"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6967"/>
          </a:xfrm>
          <a:prstGeom prst="rect">
            <a:avLst/>
          </a:prstGeom>
        </p:spPr>
        <p:txBody>
          <a:bodyPr vert="horz" lIns="72000" tIns="72000" rIns="72000" bIns="72000" rtlCol="0" anchor="b"/>
          <a:lstStyle>
            <a:lvl1pPr algn="l">
              <a:defRPr sz="1200"/>
            </a:lvl1pPr>
          </a:lstStyle>
          <a:p>
            <a:endParaRPr lang="en-AU" sz="1000" dirty="0"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726526" y="9440647"/>
            <a:ext cx="1079100" cy="496967"/>
          </a:xfrm>
          <a:prstGeom prst="rect">
            <a:avLst/>
          </a:prstGeom>
        </p:spPr>
        <p:txBody>
          <a:bodyPr vert="horz" lIns="0" tIns="36000" rIns="91440" bIns="36000" rtlCol="0" anchor="b"/>
          <a:lstStyle>
            <a:lvl1pPr algn="r">
              <a:defRPr sz="1200"/>
            </a:lvl1pPr>
          </a:lstStyle>
          <a:p>
            <a:fld id="{AF84CFB5-B6E9-4915-957C-05CFA717E28F}" type="slidenum">
              <a:rPr lang="en-AU" sz="1000" smtClean="0">
                <a:cs typeface="Arial" pitchFamily="34" charset="0"/>
              </a:rPr>
              <a:t>‹#›</a:t>
            </a:fld>
            <a:endParaRPr lang="en-AU" sz="1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2905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75636" y="82829"/>
            <a:ext cx="4980815" cy="414139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>
                <a:latin typeface="+mn-lt"/>
              </a:defRPr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58780" y="70405"/>
            <a:ext cx="1406821" cy="414139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1200">
                <a:latin typeface="+mn-lt"/>
              </a:defRPr>
            </a:lvl1pPr>
          </a:lstStyle>
          <a:p>
            <a:fld id="{9BB1C32A-CF46-409D-8B8D-587A7E3A4DCC}" type="datetimeFigureOut">
              <a:rPr lang="en-AU" smtClean="0"/>
              <a:pPr/>
              <a:t>27/06/2018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590550" y="590550"/>
            <a:ext cx="7980363" cy="4489450"/>
          </a:xfrm>
          <a:prstGeom prst="rect">
            <a:avLst/>
          </a:prstGeom>
          <a:noFill/>
          <a:ln w="3175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7285" y="5409945"/>
            <a:ext cx="5465107" cy="378394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AU" noProof="0" dirty="0"/>
              <a:t>Click to edit Master text styles</a:t>
            </a:r>
          </a:p>
          <a:p>
            <a:pPr marL="0" lvl="1"/>
            <a:r>
              <a:rPr lang="en-AU" noProof="0" dirty="0"/>
              <a:t>Second level</a:t>
            </a:r>
          </a:p>
          <a:p>
            <a:pPr marL="144000" lvl="2" indent="-144000">
              <a:buFont typeface="Arial" pitchFamily="34" charset="0"/>
              <a:buChar char="•"/>
            </a:pPr>
            <a:r>
              <a:rPr lang="en-AU" noProof="0" dirty="0"/>
              <a:t>Third level</a:t>
            </a:r>
          </a:p>
          <a:p>
            <a:pPr marL="288000" lvl="3" indent="-144000">
              <a:buFont typeface="Arial" pitchFamily="34" charset="0"/>
              <a:buChar char="•"/>
            </a:pPr>
            <a:r>
              <a:rPr lang="en-AU" noProof="0" dirty="0"/>
              <a:t>Fourth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75636" y="9440647"/>
            <a:ext cx="4765040" cy="39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+mn-lt"/>
                <a:cs typeface="Arial" pitchFamily="34" charset="0"/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812592" y="9440647"/>
            <a:ext cx="981687" cy="39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+mn-lt"/>
              </a:defRPr>
            </a:lvl1pPr>
          </a:lstStyle>
          <a:p>
            <a:fld id="{D5A593CC-2149-4E6C-BC3C-0044C280ECB2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72576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en-US" sz="1200" b="1" kern="1200" dirty="0" smtClean="0">
        <a:solidFill>
          <a:schemeClr val="tx1"/>
        </a:solidFill>
        <a:latin typeface="+mn-lt"/>
        <a:ea typeface="+mn-ea"/>
        <a:cs typeface="Arial" pitchFamily="34" charset="0"/>
      </a:defRPr>
    </a:lvl1pPr>
    <a:lvl2pPr marL="457200" algn="l" defTabSz="914400" rtl="0" eaLnBrk="1" latinLnBrk="0" hangingPunct="1">
      <a:defRPr lang="en-US" sz="12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lang="en-US" sz="12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lang="en-US" sz="12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lang="en-AU" sz="1200" kern="1200" baseline="0" dirty="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5588" cy="51450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37964" y="1708448"/>
            <a:ext cx="4338886" cy="961858"/>
          </a:xfrm>
        </p:spPr>
        <p:txBody>
          <a:bodyPr anchor="b"/>
          <a:lstStyle>
            <a:lvl1pPr>
              <a:lnSpc>
                <a:spcPts val="3300"/>
              </a:lnSpc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37964" y="2941508"/>
            <a:ext cx="4338886" cy="234078"/>
          </a:xfrm>
        </p:spPr>
        <p:txBody>
          <a:bodyPr/>
          <a:lstStyle>
            <a:lvl1pPr>
              <a:spcAft>
                <a:spcPts val="0"/>
              </a:spcAft>
              <a:defRPr sz="1600" b="1" cap="all">
                <a:solidFill>
                  <a:srgbClr val="3FD4AD"/>
                </a:solidFill>
              </a:defRPr>
            </a:lvl1pPr>
            <a:lvl2pPr>
              <a:spcAft>
                <a:spcPts val="0"/>
              </a:spcAft>
              <a:defRPr sz="1600" b="1" cap="all">
                <a:solidFill>
                  <a:srgbClr val="3FD4AD"/>
                </a:solidFill>
              </a:defRPr>
            </a:lvl2pPr>
            <a:lvl3pPr>
              <a:spcAft>
                <a:spcPts val="0"/>
              </a:spcAft>
              <a:defRPr sz="1600" b="1" cap="all">
                <a:solidFill>
                  <a:schemeClr val="accent1"/>
                </a:solidFill>
              </a:defRPr>
            </a:lvl3pPr>
            <a:lvl4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4pPr>
            <a:lvl5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5pPr>
            <a:lvl6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6pPr>
            <a:lvl7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7pPr>
            <a:lvl8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8pPr>
            <a:lvl9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37964" y="3524938"/>
            <a:ext cx="2416144" cy="1080118"/>
          </a:xfrm>
        </p:spPr>
        <p:txBody>
          <a:bodyPr anchor="b"/>
          <a:lstStyle>
            <a:lvl1pPr>
              <a:spcAft>
                <a:spcPts val="0"/>
              </a:spcAft>
              <a:defRPr sz="1200" b="0" cap="all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 sz="1200" b="0" cap="none">
                <a:solidFill>
                  <a:schemeClr val="bg1"/>
                </a:solidFill>
              </a:defRPr>
            </a:lvl2pPr>
            <a:lvl3pPr>
              <a:spcAft>
                <a:spcPts val="0"/>
              </a:spcAft>
              <a:defRPr sz="1200" b="0" cap="none"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034" y="4233421"/>
            <a:ext cx="1912624" cy="542545"/>
          </a:xfrm>
          <a:prstGeom prst="rect">
            <a:avLst/>
          </a:prstGeom>
        </p:spPr>
      </p:pic>
      <p:sp>
        <p:nvSpPr>
          <p:cNvPr id="8" name="Freeform: Shape 8"/>
          <p:cNvSpPr/>
          <p:nvPr userDrawn="1"/>
        </p:nvSpPr>
        <p:spPr>
          <a:xfrm>
            <a:off x="4932834" y="280849"/>
            <a:ext cx="3887189" cy="3954073"/>
          </a:xfrm>
          <a:custGeom>
            <a:avLst/>
            <a:gdLst>
              <a:gd name="connsiteX0" fmla="*/ 687891 w 4510834"/>
              <a:gd name="connsiteY0" fmla="*/ 4329248 h 4588448"/>
              <a:gd name="connsiteX1" fmla="*/ 948262 w 4510834"/>
              <a:gd name="connsiteY1" fmla="*/ 4329248 h 4588448"/>
              <a:gd name="connsiteX2" fmla="*/ 948262 w 4510834"/>
              <a:gd name="connsiteY2" fmla="*/ 4588448 h 4588448"/>
              <a:gd name="connsiteX3" fmla="*/ 687891 w 4510834"/>
              <a:gd name="connsiteY3" fmla="*/ 4588448 h 4588448"/>
              <a:gd name="connsiteX4" fmla="*/ 0 w 4510834"/>
              <a:gd name="connsiteY4" fmla="*/ 0 h 4588448"/>
              <a:gd name="connsiteX5" fmla="*/ 3569836 w 4510834"/>
              <a:gd name="connsiteY5" fmla="*/ 0 h 4588448"/>
              <a:gd name="connsiteX6" fmla="*/ 3569836 w 4510834"/>
              <a:gd name="connsiteY6" fmla="*/ 0 h 4588448"/>
              <a:gd name="connsiteX7" fmla="*/ 4510834 w 4510834"/>
              <a:gd name="connsiteY7" fmla="*/ 0 h 4588448"/>
              <a:gd name="connsiteX8" fmla="*/ 4510834 w 4510834"/>
              <a:gd name="connsiteY8" fmla="*/ 2717842 h 4588448"/>
              <a:gd name="connsiteX9" fmla="*/ 4510834 w 4510834"/>
              <a:gd name="connsiteY9" fmla="*/ 4329247 h 4588448"/>
              <a:gd name="connsiteX10" fmla="*/ 4510834 w 4510834"/>
              <a:gd name="connsiteY10" fmla="*/ 4329248 h 4588448"/>
              <a:gd name="connsiteX11" fmla="*/ 2312854 w 4510834"/>
              <a:gd name="connsiteY11" fmla="*/ 4329248 h 4588448"/>
              <a:gd name="connsiteX12" fmla="*/ 2312854 w 4510834"/>
              <a:gd name="connsiteY12" fmla="*/ 4329247 h 4588448"/>
              <a:gd name="connsiteX13" fmla="*/ 940998 w 4510834"/>
              <a:gd name="connsiteY13" fmla="*/ 4329247 h 4588448"/>
              <a:gd name="connsiteX14" fmla="*/ 940998 w 4510834"/>
              <a:gd name="connsiteY14" fmla="*/ 2717842 h 4588448"/>
              <a:gd name="connsiteX15" fmla="*/ 2312854 w 4510834"/>
              <a:gd name="connsiteY15" fmla="*/ 2717842 h 4588448"/>
              <a:gd name="connsiteX16" fmla="*/ 2312854 w 4510834"/>
              <a:gd name="connsiteY16" fmla="*/ 1166568 h 4588448"/>
              <a:gd name="connsiteX17" fmla="*/ 0 w 4510834"/>
              <a:gd name="connsiteY17" fmla="*/ 1166568 h 458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10834" h="4588448">
                <a:moveTo>
                  <a:pt x="687891" y="4329248"/>
                </a:moveTo>
                <a:lnTo>
                  <a:pt x="948262" y="4329248"/>
                </a:lnTo>
                <a:lnTo>
                  <a:pt x="948262" y="4588448"/>
                </a:lnTo>
                <a:lnTo>
                  <a:pt x="687891" y="4588448"/>
                </a:lnTo>
                <a:close/>
                <a:moveTo>
                  <a:pt x="0" y="0"/>
                </a:moveTo>
                <a:lnTo>
                  <a:pt x="3569836" y="0"/>
                </a:lnTo>
                <a:lnTo>
                  <a:pt x="3569836" y="0"/>
                </a:lnTo>
                <a:lnTo>
                  <a:pt x="4510834" y="0"/>
                </a:lnTo>
                <a:lnTo>
                  <a:pt x="4510834" y="2717842"/>
                </a:lnTo>
                <a:lnTo>
                  <a:pt x="4510834" y="4329247"/>
                </a:lnTo>
                <a:lnTo>
                  <a:pt x="4510834" y="4329248"/>
                </a:lnTo>
                <a:lnTo>
                  <a:pt x="2312854" y="4329248"/>
                </a:lnTo>
                <a:lnTo>
                  <a:pt x="2312854" y="4329247"/>
                </a:lnTo>
                <a:lnTo>
                  <a:pt x="940998" y="4329247"/>
                </a:lnTo>
                <a:lnTo>
                  <a:pt x="940998" y="2717842"/>
                </a:lnTo>
                <a:lnTo>
                  <a:pt x="2312854" y="2717842"/>
                </a:lnTo>
                <a:lnTo>
                  <a:pt x="2312854" y="1166568"/>
                </a:lnTo>
                <a:lnTo>
                  <a:pt x="0" y="116656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21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Sixth level</a:t>
            </a:r>
          </a:p>
          <a:p>
            <a:pPr lvl="6"/>
            <a:r>
              <a:rPr lang="en-AU" noProof="0" dirty="0"/>
              <a:t>Seventh level</a:t>
            </a:r>
          </a:p>
          <a:p>
            <a:pPr lvl="7"/>
            <a:r>
              <a:rPr lang="en-AU" noProof="0" dirty="0"/>
              <a:t>Eighth level</a:t>
            </a:r>
          </a:p>
          <a:p>
            <a:pPr lvl="8"/>
            <a:r>
              <a:rPr lang="en-AU" noProof="0" dirty="0"/>
              <a:t>Ninth level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20054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_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6800" y="1569601"/>
            <a:ext cx="7614000" cy="1362984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7" name="Content Placeholder 2"/>
          <p:cNvSpPr>
            <a:spLocks noGrp="1"/>
          </p:cNvSpPr>
          <p:nvPr>
            <p:ph idx="16" hasCustomPrompt="1"/>
          </p:nvPr>
        </p:nvSpPr>
        <p:spPr>
          <a:xfrm>
            <a:off x="766413" y="3084985"/>
            <a:ext cx="7614000" cy="1362984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35900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6800" y="1569492"/>
            <a:ext cx="3736961" cy="2894400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Sixth level</a:t>
            </a:r>
          </a:p>
          <a:p>
            <a:pPr lvl="6"/>
            <a:r>
              <a:rPr lang="en-AU" noProof="0" dirty="0"/>
              <a:t>Seventh level</a:t>
            </a:r>
          </a:p>
          <a:p>
            <a:pPr lvl="7"/>
            <a:r>
              <a:rPr lang="en-AU" noProof="0" dirty="0"/>
              <a:t>Eighth level</a:t>
            </a:r>
          </a:p>
          <a:p>
            <a:pPr lvl="8"/>
            <a:r>
              <a:rPr lang="en-AU" noProof="0" dirty="0"/>
              <a:t>Ninth level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7" name="Content Placeholder 2"/>
          <p:cNvSpPr>
            <a:spLocks noGrp="1"/>
          </p:cNvSpPr>
          <p:nvPr>
            <p:ph idx="16" hasCustomPrompt="1"/>
          </p:nvPr>
        </p:nvSpPr>
        <p:spPr>
          <a:xfrm>
            <a:off x="4643452" y="1569491"/>
            <a:ext cx="3736961" cy="2894400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Sixth level</a:t>
            </a:r>
          </a:p>
          <a:p>
            <a:pPr lvl="6"/>
            <a:r>
              <a:rPr lang="en-AU" noProof="0" dirty="0"/>
              <a:t>Seventh level</a:t>
            </a:r>
          </a:p>
          <a:p>
            <a:pPr lvl="7"/>
            <a:r>
              <a:rPr lang="en-AU" noProof="0" dirty="0"/>
              <a:t>Eighth level</a:t>
            </a:r>
          </a:p>
          <a:p>
            <a:pPr lvl="8"/>
            <a:r>
              <a:rPr lang="en-AU" noProof="0" dirty="0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3169959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ullou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6800" y="1569492"/>
            <a:ext cx="3736961" cy="2894400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Sixth level</a:t>
            </a:r>
          </a:p>
          <a:p>
            <a:pPr lvl="6"/>
            <a:r>
              <a:rPr lang="en-AU" noProof="0" dirty="0"/>
              <a:t>Seventh level</a:t>
            </a:r>
          </a:p>
          <a:p>
            <a:pPr lvl="7"/>
            <a:r>
              <a:rPr lang="en-AU" noProof="0" dirty="0"/>
              <a:t>Eighth level</a:t>
            </a:r>
          </a:p>
          <a:p>
            <a:pPr lvl="8"/>
            <a:r>
              <a:rPr lang="en-AU" noProof="0" dirty="0"/>
              <a:t>Ninth level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5015553" y="1832920"/>
            <a:ext cx="3263474" cy="2248930"/>
          </a:xfrm>
          <a:custGeom>
            <a:avLst/>
            <a:gdLst>
              <a:gd name="connsiteX0" fmla="*/ 236069 w 3263474"/>
              <a:gd name="connsiteY0" fmla="*/ 0 h 2248930"/>
              <a:gd name="connsiteX1" fmla="*/ 3263474 w 3263474"/>
              <a:gd name="connsiteY1" fmla="*/ 0 h 2248930"/>
              <a:gd name="connsiteX2" fmla="*/ 3263474 w 3263474"/>
              <a:gd name="connsiteY2" fmla="*/ 2010031 h 2248930"/>
              <a:gd name="connsiteX3" fmla="*/ 236069 w 3263474"/>
              <a:gd name="connsiteY3" fmla="*/ 2010031 h 2248930"/>
              <a:gd name="connsiteX4" fmla="*/ 236069 w 3263474"/>
              <a:gd name="connsiteY4" fmla="*/ 2248930 h 2248930"/>
              <a:gd name="connsiteX5" fmla="*/ 0 w 3263474"/>
              <a:gd name="connsiteY5" fmla="*/ 2248930 h 2248930"/>
              <a:gd name="connsiteX6" fmla="*/ 0 w 3263474"/>
              <a:gd name="connsiteY6" fmla="*/ 2010032 h 2248930"/>
              <a:gd name="connsiteX7" fmla="*/ 236069 w 3263474"/>
              <a:gd name="connsiteY7" fmla="*/ 2010032 h 224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3474" h="2248930">
                <a:moveTo>
                  <a:pt x="236069" y="0"/>
                </a:moveTo>
                <a:lnTo>
                  <a:pt x="3263474" y="0"/>
                </a:lnTo>
                <a:lnTo>
                  <a:pt x="3263474" y="2010031"/>
                </a:lnTo>
                <a:lnTo>
                  <a:pt x="236069" y="2010031"/>
                </a:lnTo>
                <a:lnTo>
                  <a:pt x="236069" y="2248930"/>
                </a:lnTo>
                <a:lnTo>
                  <a:pt x="0" y="2248930"/>
                </a:lnTo>
                <a:lnTo>
                  <a:pt x="0" y="2010032"/>
                </a:lnTo>
                <a:lnTo>
                  <a:pt x="236069" y="2010032"/>
                </a:lnTo>
                <a:close/>
              </a:path>
            </a:pathLst>
          </a:custGeom>
          <a:solidFill>
            <a:srgbClr val="3FD4AD"/>
          </a:solidFill>
        </p:spPr>
        <p:txBody>
          <a:bodyPr wrap="square" lIns="450000" tIns="226800">
            <a:noAutofit/>
          </a:bodyPr>
          <a:lstStyle>
            <a:lvl1pPr>
              <a:lnSpc>
                <a:spcPts val="1700"/>
              </a:lnSpc>
              <a:spcAft>
                <a:spcPts val="0"/>
              </a:spcAft>
              <a:defRPr sz="1600" cap="none" baseline="0">
                <a:solidFill>
                  <a:schemeClr val="tx1"/>
                </a:solidFill>
              </a:defRPr>
            </a:lvl1pPr>
            <a:lvl2pPr>
              <a:lnSpc>
                <a:spcPts val="1700"/>
              </a:lnSpc>
              <a:spcAft>
                <a:spcPts val="0"/>
              </a:spcAft>
              <a:defRPr sz="1600" b="0">
                <a:solidFill>
                  <a:schemeClr val="tx1"/>
                </a:solidFill>
              </a:defRPr>
            </a:lvl2pPr>
            <a:lvl3pPr marL="226800" indent="-226800">
              <a:lnSpc>
                <a:spcPts val="1700"/>
              </a:lnSpc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3pPr>
            <a:lvl4pPr marL="453600">
              <a:lnSpc>
                <a:spcPts val="1700"/>
              </a:lnSpc>
              <a:spcAft>
                <a:spcPts val="0"/>
              </a:spcAft>
              <a:buClrTx/>
              <a:defRPr sz="1600">
                <a:solidFill>
                  <a:schemeClr val="tx1"/>
                </a:solidFill>
              </a:defRPr>
            </a:lvl4pPr>
            <a:lvl5pPr marL="680400">
              <a:lnSpc>
                <a:spcPts val="1700"/>
              </a:lnSpc>
              <a:spcAft>
                <a:spcPts val="0"/>
              </a:spcAft>
              <a:buClrTx/>
              <a:defRPr sz="1600">
                <a:solidFill>
                  <a:schemeClr val="tx1"/>
                </a:solidFill>
              </a:defRPr>
            </a:lvl5pPr>
            <a:lvl6pPr marL="907200">
              <a:lnSpc>
                <a:spcPts val="1700"/>
              </a:lnSpc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6pPr>
            <a:lvl7pPr marL="1134000">
              <a:lnSpc>
                <a:spcPts val="1700"/>
              </a:lnSpc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7pPr>
            <a:lvl8pPr marL="1360800">
              <a:lnSpc>
                <a:spcPts val="1700"/>
              </a:lnSpc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8pPr>
            <a:lvl9pPr marL="1587600">
              <a:lnSpc>
                <a:spcPts val="1700"/>
              </a:lnSpc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666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654312"/>
            <a:ext cx="3264893" cy="74810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04921" y="2611644"/>
            <a:ext cx="3475492" cy="1789440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endParaRPr lang="en-AU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1467500" y="2302329"/>
            <a:ext cx="3274317" cy="2098221"/>
          </a:xfrm>
          <a:custGeom>
            <a:avLst/>
            <a:gdLst>
              <a:gd name="connsiteX0" fmla="*/ 3027382 w 3274317"/>
              <a:gd name="connsiteY0" fmla="*/ 1854702 h 2098221"/>
              <a:gd name="connsiteX1" fmla="*/ 3274317 w 3274317"/>
              <a:gd name="connsiteY1" fmla="*/ 1854702 h 2098221"/>
              <a:gd name="connsiteX2" fmla="*/ 3274317 w 3274317"/>
              <a:gd name="connsiteY2" fmla="*/ 2098221 h 2098221"/>
              <a:gd name="connsiteX3" fmla="*/ 3027382 w 3274317"/>
              <a:gd name="connsiteY3" fmla="*/ 2098221 h 2098221"/>
              <a:gd name="connsiteX4" fmla="*/ 0 w 3274317"/>
              <a:gd name="connsiteY4" fmla="*/ 0 h 2098221"/>
              <a:gd name="connsiteX5" fmla="*/ 3027382 w 3274317"/>
              <a:gd name="connsiteY5" fmla="*/ 0 h 2098221"/>
              <a:gd name="connsiteX6" fmla="*/ 3027382 w 3274317"/>
              <a:gd name="connsiteY6" fmla="*/ 1854702 h 2098221"/>
              <a:gd name="connsiteX7" fmla="*/ 0 w 3274317"/>
              <a:gd name="connsiteY7" fmla="*/ 1854702 h 2098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4317" h="2098221">
                <a:moveTo>
                  <a:pt x="3027382" y="1854702"/>
                </a:moveTo>
                <a:lnTo>
                  <a:pt x="3274317" y="1854702"/>
                </a:lnTo>
                <a:lnTo>
                  <a:pt x="3274317" y="2098221"/>
                </a:lnTo>
                <a:lnTo>
                  <a:pt x="3027382" y="2098221"/>
                </a:lnTo>
                <a:close/>
                <a:moveTo>
                  <a:pt x="0" y="0"/>
                </a:moveTo>
                <a:lnTo>
                  <a:pt x="3027382" y="0"/>
                </a:lnTo>
                <a:lnTo>
                  <a:pt x="3027382" y="1854702"/>
                </a:lnTo>
                <a:lnTo>
                  <a:pt x="0" y="185470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4504112" y="442800"/>
            <a:ext cx="3014814" cy="1841816"/>
          </a:xfrm>
          <a:prstGeom prst="flowChartProcess">
            <a:avLst/>
          </a:prstGeom>
        </p:spPr>
        <p:txBody>
          <a:bodyPr anchor="ctr"/>
          <a:lstStyle>
            <a:lvl1pPr algn="ctr">
              <a:defRPr sz="1100"/>
            </a:lvl1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86533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654312"/>
            <a:ext cx="3264893" cy="74810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6800" y="1569600"/>
            <a:ext cx="3265200" cy="2894400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endParaRPr lang="en-AU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6"/>
          </p:nvPr>
        </p:nvSpPr>
        <p:spPr>
          <a:xfrm>
            <a:off x="4500281" y="442800"/>
            <a:ext cx="3880131" cy="4186947"/>
          </a:xfrm>
          <a:custGeom>
            <a:avLst/>
            <a:gdLst>
              <a:gd name="connsiteX0" fmla="*/ 260182 w 3880131"/>
              <a:gd name="connsiteY0" fmla="*/ 0 h 4186947"/>
              <a:gd name="connsiteX1" fmla="*/ 3880131 w 3880131"/>
              <a:gd name="connsiteY1" fmla="*/ 0 h 4186947"/>
              <a:gd name="connsiteX2" fmla="*/ 3880131 w 3880131"/>
              <a:gd name="connsiteY2" fmla="*/ 3936536 h 4186947"/>
              <a:gd name="connsiteX3" fmla="*/ 257789 w 3880131"/>
              <a:gd name="connsiteY3" fmla="*/ 3936536 h 4186947"/>
              <a:gd name="connsiteX4" fmla="*/ 257789 w 3880131"/>
              <a:gd name="connsiteY4" fmla="*/ 4186947 h 4186947"/>
              <a:gd name="connsiteX5" fmla="*/ 0 w 3880131"/>
              <a:gd name="connsiteY5" fmla="*/ 4186947 h 4186947"/>
              <a:gd name="connsiteX6" fmla="*/ 0 w 3880131"/>
              <a:gd name="connsiteY6" fmla="*/ 3936535 h 4186947"/>
              <a:gd name="connsiteX7" fmla="*/ 260182 w 3880131"/>
              <a:gd name="connsiteY7" fmla="*/ 3936535 h 4186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80131" h="4186947">
                <a:moveTo>
                  <a:pt x="260182" y="0"/>
                </a:moveTo>
                <a:lnTo>
                  <a:pt x="3880131" y="0"/>
                </a:lnTo>
                <a:lnTo>
                  <a:pt x="3880131" y="3936536"/>
                </a:lnTo>
                <a:lnTo>
                  <a:pt x="257789" y="3936536"/>
                </a:lnTo>
                <a:lnTo>
                  <a:pt x="257789" y="4186947"/>
                </a:lnTo>
                <a:lnTo>
                  <a:pt x="0" y="4186947"/>
                </a:lnTo>
                <a:lnTo>
                  <a:pt x="0" y="3936535"/>
                </a:lnTo>
                <a:lnTo>
                  <a:pt x="260182" y="393653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53893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5362" y="654312"/>
            <a:ext cx="3725741" cy="74810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54321" y="1569600"/>
            <a:ext cx="3726092" cy="2894400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endParaRPr lang="en-AU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763588" y="451884"/>
            <a:ext cx="3356528" cy="3966128"/>
          </a:xfrm>
          <a:custGeom>
            <a:avLst/>
            <a:gdLst>
              <a:gd name="connsiteX0" fmla="*/ 0 w 3356528"/>
              <a:gd name="connsiteY0" fmla="*/ 0 h 3966128"/>
              <a:gd name="connsiteX1" fmla="*/ 3106706 w 3356528"/>
              <a:gd name="connsiteY1" fmla="*/ 0 h 3966128"/>
              <a:gd name="connsiteX2" fmla="*/ 3106706 w 3356528"/>
              <a:gd name="connsiteY2" fmla="*/ 3731726 h 3966128"/>
              <a:gd name="connsiteX3" fmla="*/ 3356528 w 3356528"/>
              <a:gd name="connsiteY3" fmla="*/ 3731726 h 3966128"/>
              <a:gd name="connsiteX4" fmla="*/ 3356528 w 3356528"/>
              <a:gd name="connsiteY4" fmla="*/ 3966128 h 3966128"/>
              <a:gd name="connsiteX5" fmla="*/ 3110390 w 3356528"/>
              <a:gd name="connsiteY5" fmla="*/ 3966128 h 3966128"/>
              <a:gd name="connsiteX6" fmla="*/ 3110390 w 3356528"/>
              <a:gd name="connsiteY6" fmla="*/ 3731727 h 3966128"/>
              <a:gd name="connsiteX7" fmla="*/ 783447 w 3356528"/>
              <a:gd name="connsiteY7" fmla="*/ 3731727 h 3966128"/>
              <a:gd name="connsiteX8" fmla="*/ 783447 w 3356528"/>
              <a:gd name="connsiteY8" fmla="*/ 2280682 h 3966128"/>
              <a:gd name="connsiteX9" fmla="*/ 1624312 w 3356528"/>
              <a:gd name="connsiteY9" fmla="*/ 2280682 h 3966128"/>
              <a:gd name="connsiteX10" fmla="*/ 1624312 w 3356528"/>
              <a:gd name="connsiteY10" fmla="*/ 1351880 h 3966128"/>
              <a:gd name="connsiteX11" fmla="*/ 0 w 3356528"/>
              <a:gd name="connsiteY11" fmla="*/ 1351880 h 396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56528" h="3966128">
                <a:moveTo>
                  <a:pt x="0" y="0"/>
                </a:moveTo>
                <a:lnTo>
                  <a:pt x="3106706" y="0"/>
                </a:lnTo>
                <a:lnTo>
                  <a:pt x="3106706" y="3731726"/>
                </a:lnTo>
                <a:lnTo>
                  <a:pt x="3356528" y="3731726"/>
                </a:lnTo>
                <a:lnTo>
                  <a:pt x="3356528" y="3966128"/>
                </a:lnTo>
                <a:lnTo>
                  <a:pt x="3110390" y="3966128"/>
                </a:lnTo>
                <a:lnTo>
                  <a:pt x="3110390" y="3731727"/>
                </a:lnTo>
                <a:lnTo>
                  <a:pt x="783447" y="3731727"/>
                </a:lnTo>
                <a:lnTo>
                  <a:pt x="783447" y="2280682"/>
                </a:lnTo>
                <a:lnTo>
                  <a:pt x="1624312" y="2280682"/>
                </a:lnTo>
                <a:lnTo>
                  <a:pt x="1624312" y="1351880"/>
                </a:lnTo>
                <a:lnTo>
                  <a:pt x="0" y="135188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05943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248656" y="2569943"/>
            <a:ext cx="4131756" cy="2110703"/>
          </a:xfrm>
          <a:custGeom>
            <a:avLst/>
            <a:gdLst>
              <a:gd name="connsiteX0" fmla="*/ 250329 w 4131756"/>
              <a:gd name="connsiteY0" fmla="*/ 0 h 2110703"/>
              <a:gd name="connsiteX1" fmla="*/ 4131756 w 4131756"/>
              <a:gd name="connsiteY1" fmla="*/ 0 h 2110703"/>
              <a:gd name="connsiteX2" fmla="*/ 4131756 w 4131756"/>
              <a:gd name="connsiteY2" fmla="*/ 1859507 h 2110703"/>
              <a:gd name="connsiteX3" fmla="*/ 250329 w 4131756"/>
              <a:gd name="connsiteY3" fmla="*/ 1859507 h 2110703"/>
              <a:gd name="connsiteX4" fmla="*/ 250329 w 4131756"/>
              <a:gd name="connsiteY4" fmla="*/ 2110703 h 2110703"/>
              <a:gd name="connsiteX5" fmla="*/ 0 w 4131756"/>
              <a:gd name="connsiteY5" fmla="*/ 2110703 h 2110703"/>
              <a:gd name="connsiteX6" fmla="*/ 0 w 4131756"/>
              <a:gd name="connsiteY6" fmla="*/ 1858703 h 2110703"/>
              <a:gd name="connsiteX7" fmla="*/ 250329 w 4131756"/>
              <a:gd name="connsiteY7" fmla="*/ 1858703 h 211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31756" h="2110703">
                <a:moveTo>
                  <a:pt x="250329" y="0"/>
                </a:moveTo>
                <a:lnTo>
                  <a:pt x="4131756" y="0"/>
                </a:lnTo>
                <a:lnTo>
                  <a:pt x="4131756" y="1859507"/>
                </a:lnTo>
                <a:lnTo>
                  <a:pt x="250329" y="1859507"/>
                </a:lnTo>
                <a:lnTo>
                  <a:pt x="250329" y="2110703"/>
                </a:lnTo>
                <a:lnTo>
                  <a:pt x="0" y="2110703"/>
                </a:lnTo>
                <a:lnTo>
                  <a:pt x="0" y="1858703"/>
                </a:lnTo>
                <a:lnTo>
                  <a:pt x="250329" y="1858703"/>
                </a:lnTo>
                <a:close/>
              </a:path>
            </a:pathLst>
          </a:custGeom>
          <a:solidFill>
            <a:srgbClr val="3FD4AD"/>
          </a:solidFill>
        </p:spPr>
        <p:txBody>
          <a:bodyPr wrap="square" lIns="396000" tIns="223200" rIns="180000">
            <a:noAutofit/>
          </a:bodyPr>
          <a:lstStyle>
            <a:lvl1pPr>
              <a:lnSpc>
                <a:spcPts val="2600"/>
              </a:lnSpc>
              <a:spcAft>
                <a:spcPts val="0"/>
              </a:spcAft>
              <a:defRPr sz="2200" cap="none" baseline="0">
                <a:solidFill>
                  <a:schemeClr val="bg2"/>
                </a:solidFill>
              </a:defRPr>
            </a:lvl1pPr>
            <a:lvl2pPr>
              <a:lnSpc>
                <a:spcPts val="2600"/>
              </a:lnSpc>
              <a:spcAft>
                <a:spcPts val="850"/>
              </a:spcAft>
              <a:defRPr sz="2200" b="0">
                <a:solidFill>
                  <a:schemeClr val="bg2"/>
                </a:solidFill>
              </a:defRPr>
            </a:lvl2pPr>
            <a:lvl3pPr>
              <a:lnSpc>
                <a:spcPts val="2600"/>
              </a:lnSpc>
              <a:spcAft>
                <a:spcPts val="850"/>
              </a:spcAft>
              <a:defRPr sz="2200">
                <a:solidFill>
                  <a:schemeClr val="bg2"/>
                </a:solidFill>
              </a:defRPr>
            </a:lvl3pPr>
            <a:lvl4pPr marL="0" indent="0">
              <a:lnSpc>
                <a:spcPts val="2600"/>
              </a:lnSpc>
              <a:spcAft>
                <a:spcPts val="850"/>
              </a:spcAft>
              <a:buNone/>
              <a:defRPr sz="2200">
                <a:solidFill>
                  <a:schemeClr val="bg2"/>
                </a:solidFill>
              </a:defRPr>
            </a:lvl4pPr>
            <a:lvl5pPr marL="0" indent="0">
              <a:lnSpc>
                <a:spcPts val="2600"/>
              </a:lnSpc>
              <a:spcAft>
                <a:spcPts val="850"/>
              </a:spcAft>
              <a:buNone/>
              <a:defRPr sz="2200">
                <a:solidFill>
                  <a:schemeClr val="bg2"/>
                </a:solidFill>
              </a:defRPr>
            </a:lvl5pPr>
            <a:lvl6pPr marL="0" indent="0">
              <a:lnSpc>
                <a:spcPts val="2600"/>
              </a:lnSpc>
              <a:spcAft>
                <a:spcPts val="850"/>
              </a:spcAft>
              <a:buNone/>
              <a:defRPr sz="2200">
                <a:solidFill>
                  <a:schemeClr val="bg2"/>
                </a:solidFill>
              </a:defRPr>
            </a:lvl6pPr>
            <a:lvl7pPr marL="0" indent="0">
              <a:lnSpc>
                <a:spcPts val="2600"/>
              </a:lnSpc>
              <a:spcAft>
                <a:spcPts val="850"/>
              </a:spcAft>
              <a:buNone/>
              <a:defRPr sz="2200">
                <a:solidFill>
                  <a:schemeClr val="bg2"/>
                </a:solidFill>
              </a:defRPr>
            </a:lvl7pPr>
            <a:lvl8pPr marL="0" indent="0">
              <a:lnSpc>
                <a:spcPts val="2600"/>
              </a:lnSpc>
              <a:spcAft>
                <a:spcPts val="850"/>
              </a:spcAft>
              <a:buNone/>
              <a:defRPr sz="2200">
                <a:solidFill>
                  <a:schemeClr val="bg2"/>
                </a:solidFill>
              </a:defRPr>
            </a:lvl8pPr>
            <a:lvl9pPr marL="0" indent="0">
              <a:lnSpc>
                <a:spcPts val="2600"/>
              </a:lnSpc>
              <a:spcAft>
                <a:spcPts val="850"/>
              </a:spcAft>
              <a:buNone/>
              <a:defRPr sz="2200">
                <a:solidFill>
                  <a:schemeClr val="bg2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FD4A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62123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solidFill>
          <a:srgbClr val="3FD4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/>
          <p:cNvSpPr/>
          <p:nvPr userDrawn="1"/>
        </p:nvSpPr>
        <p:spPr>
          <a:xfrm rot="18912554">
            <a:off x="2848813" y="457823"/>
            <a:ext cx="5834813" cy="4447486"/>
          </a:xfrm>
          <a:custGeom>
            <a:avLst/>
            <a:gdLst>
              <a:gd name="connsiteX0" fmla="*/ 107297 w 5834813"/>
              <a:gd name="connsiteY0" fmla="*/ 1790157 h 4447486"/>
              <a:gd name="connsiteX1" fmla="*/ 212033 w 5834813"/>
              <a:gd name="connsiteY1" fmla="*/ 1894131 h 4447486"/>
              <a:gd name="connsiteX2" fmla="*/ 104736 w 5834813"/>
              <a:gd name="connsiteY2" fmla="*/ 2002214 h 4447486"/>
              <a:gd name="connsiteX3" fmla="*/ 0 w 5834813"/>
              <a:gd name="connsiteY3" fmla="*/ 1898241 h 4447486"/>
              <a:gd name="connsiteX4" fmla="*/ 5834813 w 5834813"/>
              <a:gd name="connsiteY4" fmla="*/ 1964015 h 4447486"/>
              <a:gd name="connsiteX5" fmla="*/ 5834813 w 5834813"/>
              <a:gd name="connsiteY5" fmla="*/ 1983772 h 4447486"/>
              <a:gd name="connsiteX6" fmla="*/ 5229891 w 5834813"/>
              <a:gd name="connsiteY6" fmla="*/ 1983772 h 4447486"/>
              <a:gd name="connsiteX7" fmla="*/ 5025020 w 5834813"/>
              <a:gd name="connsiteY7" fmla="*/ 2190145 h 4447486"/>
              <a:gd name="connsiteX8" fmla="*/ 4582132 w 5834813"/>
              <a:gd name="connsiteY8" fmla="*/ 2636279 h 4447486"/>
              <a:gd name="connsiteX9" fmla="*/ 3701583 w 5834813"/>
              <a:gd name="connsiteY9" fmla="*/ 3523283 h 4447486"/>
              <a:gd name="connsiteX10" fmla="*/ 3052820 w 5834813"/>
              <a:gd name="connsiteY10" fmla="*/ 4176802 h 4447486"/>
              <a:gd name="connsiteX11" fmla="*/ 2784106 w 5834813"/>
              <a:gd name="connsiteY11" fmla="*/ 4447486 h 4447486"/>
              <a:gd name="connsiteX12" fmla="*/ 212034 w 5834813"/>
              <a:gd name="connsiteY12" fmla="*/ 1894131 h 4447486"/>
              <a:gd name="connsiteX13" fmla="*/ 1129511 w 5834813"/>
              <a:gd name="connsiteY13" fmla="*/ 969928 h 4447486"/>
              <a:gd name="connsiteX14" fmla="*/ 3000689 w 5834813"/>
              <a:gd name="connsiteY14" fmla="*/ 2827489 h 4447486"/>
              <a:gd name="connsiteX15" fmla="*/ 3881238 w 5834813"/>
              <a:gd name="connsiteY15" fmla="*/ 1940486 h 4447486"/>
              <a:gd name="connsiteX16" fmla="*/ 2595475 w 5834813"/>
              <a:gd name="connsiteY16" fmla="*/ 664079 h 4447486"/>
              <a:gd name="connsiteX17" fmla="*/ 3254720 w 5834813"/>
              <a:gd name="connsiteY17" fmla="*/ 0 h 4447486"/>
              <a:gd name="connsiteX18" fmla="*/ 5233133 w 5834813"/>
              <a:gd name="connsiteY18" fmla="*/ 1964015 h 444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34813" h="4447486">
                <a:moveTo>
                  <a:pt x="107297" y="1790157"/>
                </a:moveTo>
                <a:lnTo>
                  <a:pt x="212033" y="1894131"/>
                </a:lnTo>
                <a:lnTo>
                  <a:pt x="104736" y="2002214"/>
                </a:lnTo>
                <a:lnTo>
                  <a:pt x="0" y="1898241"/>
                </a:lnTo>
                <a:close/>
                <a:moveTo>
                  <a:pt x="5834813" y="1964015"/>
                </a:moveTo>
                <a:lnTo>
                  <a:pt x="5834813" y="1983772"/>
                </a:lnTo>
                <a:lnTo>
                  <a:pt x="5229891" y="1983772"/>
                </a:lnTo>
                <a:lnTo>
                  <a:pt x="5025020" y="2190145"/>
                </a:lnTo>
                <a:lnTo>
                  <a:pt x="4582132" y="2636279"/>
                </a:lnTo>
                <a:lnTo>
                  <a:pt x="3701583" y="3523283"/>
                </a:lnTo>
                <a:lnTo>
                  <a:pt x="3052820" y="4176802"/>
                </a:lnTo>
                <a:lnTo>
                  <a:pt x="2784106" y="4447486"/>
                </a:lnTo>
                <a:lnTo>
                  <a:pt x="212034" y="1894131"/>
                </a:lnTo>
                <a:lnTo>
                  <a:pt x="1129511" y="969928"/>
                </a:lnTo>
                <a:lnTo>
                  <a:pt x="3000689" y="2827489"/>
                </a:lnTo>
                <a:lnTo>
                  <a:pt x="3881238" y="1940486"/>
                </a:lnTo>
                <a:lnTo>
                  <a:pt x="2595475" y="664079"/>
                </a:lnTo>
                <a:lnTo>
                  <a:pt x="3254720" y="0"/>
                </a:lnTo>
                <a:lnTo>
                  <a:pt x="5233133" y="1964015"/>
                </a:lnTo>
                <a:close/>
              </a:path>
            </a:pathLst>
          </a:custGeom>
          <a:solidFill>
            <a:srgbClr val="DCDDDE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2306247" y="2276573"/>
            <a:ext cx="4338886" cy="450051"/>
          </a:xfrm>
        </p:spPr>
        <p:txBody>
          <a:bodyPr anchor="t"/>
          <a:lstStyle>
            <a:lvl1pPr algn="ctr">
              <a:lnSpc>
                <a:spcPts val="3450"/>
              </a:lnSpc>
              <a:defRPr sz="4000" spc="6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Thank you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478" y="3196222"/>
            <a:ext cx="1624484" cy="46174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963" y="2214789"/>
            <a:ext cx="3838964" cy="835154"/>
          </a:xfrm>
          <a:prstGeom prst="rect">
            <a:avLst/>
          </a:prstGeom>
        </p:spPr>
      </p:pic>
      <p:sp>
        <p:nvSpPr>
          <p:cNvPr id="25" name="Footer Placeholder 24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645111" y="4659720"/>
            <a:ext cx="949910" cy="191604"/>
          </a:xfrm>
          <a:prstGeom prst="rect">
            <a:avLst/>
          </a:prstGeom>
          <a:solidFill>
            <a:srgbClr val="61D1AE"/>
          </a:solidFill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ts val="1350"/>
              </a:lnSpc>
            </a:pPr>
            <a:endParaRPr lang="en-AU" sz="1200" spc="60" baseline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6960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768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794" cy="514505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034" y="4229077"/>
            <a:ext cx="1906309" cy="541850"/>
          </a:xfrm>
          <a:prstGeom prst="rect">
            <a:avLst/>
          </a:prstGeom>
        </p:spPr>
      </p:pic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737964" y="1708448"/>
            <a:ext cx="4338886" cy="961858"/>
          </a:xfrm>
        </p:spPr>
        <p:txBody>
          <a:bodyPr anchor="b"/>
          <a:lstStyle>
            <a:lvl1pPr>
              <a:lnSpc>
                <a:spcPts val="3300"/>
              </a:lnSpc>
              <a:defRPr sz="3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37964" y="2941508"/>
            <a:ext cx="4338886" cy="234078"/>
          </a:xfrm>
          <a:noFill/>
        </p:spPr>
        <p:txBody>
          <a:bodyPr/>
          <a:lstStyle>
            <a:lvl1pPr>
              <a:spcAft>
                <a:spcPts val="0"/>
              </a:spcAft>
              <a:defRPr sz="1600" b="1" cap="all"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 sz="1600" b="1" cap="all"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 sz="1600" b="1" cap="all">
                <a:solidFill>
                  <a:schemeClr val="accent1"/>
                </a:solidFill>
              </a:defRPr>
            </a:lvl3pPr>
            <a:lvl4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4pPr>
            <a:lvl5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5pPr>
            <a:lvl6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6pPr>
            <a:lvl7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7pPr>
            <a:lvl8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8pPr>
            <a:lvl9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37964" y="3524938"/>
            <a:ext cx="2416144" cy="1080118"/>
          </a:xfrm>
        </p:spPr>
        <p:txBody>
          <a:bodyPr anchor="b"/>
          <a:lstStyle>
            <a:lvl1pPr>
              <a:spcAft>
                <a:spcPts val="0"/>
              </a:spcAft>
              <a:defRPr sz="1200" b="0" cap="all" baseline="0"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 sz="1200" b="0" cap="none">
                <a:solidFill>
                  <a:schemeClr val="bg1"/>
                </a:solidFill>
              </a:defRPr>
            </a:lvl2pPr>
            <a:lvl3pPr>
              <a:spcAft>
                <a:spcPts val="0"/>
              </a:spcAft>
              <a:defRPr sz="1200" b="0" cap="none"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Freeform: Shape 8"/>
          <p:cNvSpPr/>
          <p:nvPr userDrawn="1"/>
        </p:nvSpPr>
        <p:spPr>
          <a:xfrm>
            <a:off x="4932834" y="280849"/>
            <a:ext cx="3887189" cy="3954073"/>
          </a:xfrm>
          <a:custGeom>
            <a:avLst/>
            <a:gdLst>
              <a:gd name="connsiteX0" fmla="*/ 687891 w 4510834"/>
              <a:gd name="connsiteY0" fmla="*/ 4329248 h 4588448"/>
              <a:gd name="connsiteX1" fmla="*/ 948262 w 4510834"/>
              <a:gd name="connsiteY1" fmla="*/ 4329248 h 4588448"/>
              <a:gd name="connsiteX2" fmla="*/ 948262 w 4510834"/>
              <a:gd name="connsiteY2" fmla="*/ 4588448 h 4588448"/>
              <a:gd name="connsiteX3" fmla="*/ 687891 w 4510834"/>
              <a:gd name="connsiteY3" fmla="*/ 4588448 h 4588448"/>
              <a:gd name="connsiteX4" fmla="*/ 0 w 4510834"/>
              <a:gd name="connsiteY4" fmla="*/ 0 h 4588448"/>
              <a:gd name="connsiteX5" fmla="*/ 3569836 w 4510834"/>
              <a:gd name="connsiteY5" fmla="*/ 0 h 4588448"/>
              <a:gd name="connsiteX6" fmla="*/ 3569836 w 4510834"/>
              <a:gd name="connsiteY6" fmla="*/ 0 h 4588448"/>
              <a:gd name="connsiteX7" fmla="*/ 4510834 w 4510834"/>
              <a:gd name="connsiteY7" fmla="*/ 0 h 4588448"/>
              <a:gd name="connsiteX8" fmla="*/ 4510834 w 4510834"/>
              <a:gd name="connsiteY8" fmla="*/ 2717842 h 4588448"/>
              <a:gd name="connsiteX9" fmla="*/ 4510834 w 4510834"/>
              <a:gd name="connsiteY9" fmla="*/ 4329247 h 4588448"/>
              <a:gd name="connsiteX10" fmla="*/ 4510834 w 4510834"/>
              <a:gd name="connsiteY10" fmla="*/ 4329248 h 4588448"/>
              <a:gd name="connsiteX11" fmla="*/ 2312854 w 4510834"/>
              <a:gd name="connsiteY11" fmla="*/ 4329248 h 4588448"/>
              <a:gd name="connsiteX12" fmla="*/ 2312854 w 4510834"/>
              <a:gd name="connsiteY12" fmla="*/ 4329247 h 4588448"/>
              <a:gd name="connsiteX13" fmla="*/ 940998 w 4510834"/>
              <a:gd name="connsiteY13" fmla="*/ 4329247 h 4588448"/>
              <a:gd name="connsiteX14" fmla="*/ 940998 w 4510834"/>
              <a:gd name="connsiteY14" fmla="*/ 2717842 h 4588448"/>
              <a:gd name="connsiteX15" fmla="*/ 2312854 w 4510834"/>
              <a:gd name="connsiteY15" fmla="*/ 2717842 h 4588448"/>
              <a:gd name="connsiteX16" fmla="*/ 2312854 w 4510834"/>
              <a:gd name="connsiteY16" fmla="*/ 1166568 h 4588448"/>
              <a:gd name="connsiteX17" fmla="*/ 0 w 4510834"/>
              <a:gd name="connsiteY17" fmla="*/ 1166568 h 458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10834" h="4588448">
                <a:moveTo>
                  <a:pt x="687891" y="4329248"/>
                </a:moveTo>
                <a:lnTo>
                  <a:pt x="948262" y="4329248"/>
                </a:lnTo>
                <a:lnTo>
                  <a:pt x="948262" y="4588448"/>
                </a:lnTo>
                <a:lnTo>
                  <a:pt x="687891" y="4588448"/>
                </a:lnTo>
                <a:close/>
                <a:moveTo>
                  <a:pt x="0" y="0"/>
                </a:moveTo>
                <a:lnTo>
                  <a:pt x="3569836" y="0"/>
                </a:lnTo>
                <a:lnTo>
                  <a:pt x="3569836" y="0"/>
                </a:lnTo>
                <a:lnTo>
                  <a:pt x="4510834" y="0"/>
                </a:lnTo>
                <a:lnTo>
                  <a:pt x="4510834" y="2717842"/>
                </a:lnTo>
                <a:lnTo>
                  <a:pt x="4510834" y="4329247"/>
                </a:lnTo>
                <a:lnTo>
                  <a:pt x="4510834" y="4329248"/>
                </a:lnTo>
                <a:lnTo>
                  <a:pt x="2312854" y="4329248"/>
                </a:lnTo>
                <a:lnTo>
                  <a:pt x="2312854" y="4329247"/>
                </a:lnTo>
                <a:lnTo>
                  <a:pt x="940998" y="4329247"/>
                </a:lnTo>
                <a:lnTo>
                  <a:pt x="940998" y="2717842"/>
                </a:lnTo>
                <a:lnTo>
                  <a:pt x="2312854" y="2717842"/>
                </a:lnTo>
                <a:lnTo>
                  <a:pt x="2312854" y="1166568"/>
                </a:lnTo>
                <a:lnTo>
                  <a:pt x="0" y="1166568"/>
                </a:lnTo>
                <a:close/>
              </a:path>
            </a:pathLst>
          </a:custGeom>
          <a:solidFill>
            <a:srgbClr val="3FD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200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_ Opt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790711" y="2202236"/>
            <a:ext cx="4338886" cy="961858"/>
          </a:xfrm>
        </p:spPr>
        <p:txBody>
          <a:bodyPr anchor="t"/>
          <a:lstStyle>
            <a:lvl1pPr>
              <a:lnSpc>
                <a:spcPts val="3300"/>
              </a:lnSpc>
              <a:defRPr sz="3800">
                <a:solidFill>
                  <a:srgbClr val="3FD4A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3565525" y="1658938"/>
            <a:ext cx="1027113" cy="968376"/>
            <a:chOff x="3565525" y="1658938"/>
            <a:chExt cx="1027113" cy="968376"/>
          </a:xfrm>
        </p:grpSpPr>
        <p:sp>
          <p:nvSpPr>
            <p:cNvPr id="14" name="Freeform 5"/>
            <p:cNvSpPr>
              <a:spLocks/>
            </p:cNvSpPr>
            <p:nvPr userDrawn="1"/>
          </p:nvSpPr>
          <p:spPr bwMode="auto">
            <a:xfrm>
              <a:off x="3565525" y="1908176"/>
              <a:ext cx="1027113" cy="719138"/>
            </a:xfrm>
            <a:custGeom>
              <a:avLst/>
              <a:gdLst>
                <a:gd name="T0" fmla="*/ 0 w 647"/>
                <a:gd name="T1" fmla="*/ 453 h 453"/>
                <a:gd name="T2" fmla="*/ 0 w 647"/>
                <a:gd name="T3" fmla="*/ 0 h 453"/>
                <a:gd name="T4" fmla="*/ 647 w 647"/>
                <a:gd name="T5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7" h="453">
                  <a:moveTo>
                    <a:pt x="0" y="453"/>
                  </a:moveTo>
                  <a:lnTo>
                    <a:pt x="0" y="0"/>
                  </a:lnTo>
                  <a:lnTo>
                    <a:pt x="647" y="0"/>
                  </a:lnTo>
                </a:path>
              </a:pathLst>
            </a:custGeom>
            <a:noFill/>
            <a:ln w="6350" cap="flat">
              <a:solidFill>
                <a:srgbClr val="3FD4A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6" name="Line 6"/>
            <p:cNvSpPr>
              <a:spLocks noChangeShapeType="1"/>
            </p:cNvSpPr>
            <p:nvPr userDrawn="1"/>
          </p:nvSpPr>
          <p:spPr bwMode="auto">
            <a:xfrm flipH="1">
              <a:off x="3571875" y="1658938"/>
              <a:ext cx="371475" cy="244475"/>
            </a:xfrm>
            <a:prstGeom prst="line">
              <a:avLst/>
            </a:prstGeom>
            <a:noFill/>
            <a:ln w="6350" cap="flat">
              <a:solidFill>
                <a:srgbClr val="3FD4A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1762286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_ Opt 2">
    <p:bg>
      <p:bgPr>
        <a:solidFill>
          <a:srgbClr val="3FD4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3565525" y="1658938"/>
            <a:ext cx="1027113" cy="968376"/>
            <a:chOff x="3565525" y="1658938"/>
            <a:chExt cx="1027113" cy="968376"/>
          </a:xfrm>
        </p:grpSpPr>
        <p:sp>
          <p:nvSpPr>
            <p:cNvPr id="14" name="Freeform 5"/>
            <p:cNvSpPr>
              <a:spLocks/>
            </p:cNvSpPr>
            <p:nvPr userDrawn="1"/>
          </p:nvSpPr>
          <p:spPr bwMode="auto">
            <a:xfrm>
              <a:off x="3565525" y="1908176"/>
              <a:ext cx="1027113" cy="719138"/>
            </a:xfrm>
            <a:custGeom>
              <a:avLst/>
              <a:gdLst>
                <a:gd name="T0" fmla="*/ 0 w 647"/>
                <a:gd name="T1" fmla="*/ 453 h 453"/>
                <a:gd name="T2" fmla="*/ 0 w 647"/>
                <a:gd name="T3" fmla="*/ 0 h 453"/>
                <a:gd name="T4" fmla="*/ 647 w 647"/>
                <a:gd name="T5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7" h="453">
                  <a:moveTo>
                    <a:pt x="0" y="453"/>
                  </a:moveTo>
                  <a:lnTo>
                    <a:pt x="0" y="0"/>
                  </a:lnTo>
                  <a:lnTo>
                    <a:pt x="647" y="0"/>
                  </a:lnTo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6" name="Line 6"/>
            <p:cNvSpPr>
              <a:spLocks noChangeShapeType="1"/>
            </p:cNvSpPr>
            <p:nvPr userDrawn="1"/>
          </p:nvSpPr>
          <p:spPr bwMode="auto">
            <a:xfrm flipH="1">
              <a:off x="3571875" y="1658938"/>
              <a:ext cx="371475" cy="244475"/>
            </a:xfrm>
            <a:prstGeom prst="line">
              <a:avLst/>
            </a:prstGeom>
            <a:noFill/>
            <a:ln w="63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790711" y="2202236"/>
            <a:ext cx="4338886" cy="961858"/>
          </a:xfrm>
        </p:spPr>
        <p:txBody>
          <a:bodyPr anchor="t"/>
          <a:lstStyle>
            <a:lvl1pPr>
              <a:lnSpc>
                <a:spcPts val="3300"/>
              </a:lnSpc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5809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_ Opt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3565525" y="1658938"/>
            <a:ext cx="1027113" cy="968376"/>
            <a:chOff x="3565525" y="1658938"/>
            <a:chExt cx="1027113" cy="968376"/>
          </a:xfrm>
        </p:grpSpPr>
        <p:sp>
          <p:nvSpPr>
            <p:cNvPr id="14" name="Freeform 5"/>
            <p:cNvSpPr>
              <a:spLocks/>
            </p:cNvSpPr>
            <p:nvPr userDrawn="1"/>
          </p:nvSpPr>
          <p:spPr bwMode="auto">
            <a:xfrm>
              <a:off x="3565525" y="1908176"/>
              <a:ext cx="1027113" cy="719138"/>
            </a:xfrm>
            <a:custGeom>
              <a:avLst/>
              <a:gdLst>
                <a:gd name="T0" fmla="*/ 0 w 647"/>
                <a:gd name="T1" fmla="*/ 453 h 453"/>
                <a:gd name="T2" fmla="*/ 0 w 647"/>
                <a:gd name="T3" fmla="*/ 0 h 453"/>
                <a:gd name="T4" fmla="*/ 647 w 647"/>
                <a:gd name="T5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7" h="453">
                  <a:moveTo>
                    <a:pt x="0" y="453"/>
                  </a:moveTo>
                  <a:lnTo>
                    <a:pt x="0" y="0"/>
                  </a:lnTo>
                  <a:lnTo>
                    <a:pt x="647" y="0"/>
                  </a:lnTo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6" name="Line 6"/>
            <p:cNvSpPr>
              <a:spLocks noChangeShapeType="1"/>
            </p:cNvSpPr>
            <p:nvPr userDrawn="1"/>
          </p:nvSpPr>
          <p:spPr bwMode="auto">
            <a:xfrm flipH="1">
              <a:off x="3571875" y="1658938"/>
              <a:ext cx="371475" cy="244475"/>
            </a:xfrm>
            <a:prstGeom prst="line">
              <a:avLst/>
            </a:prstGeom>
            <a:noFill/>
            <a:ln w="63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3790711" y="2202236"/>
            <a:ext cx="4338886" cy="961858"/>
          </a:xfrm>
        </p:spPr>
        <p:txBody>
          <a:bodyPr anchor="t"/>
          <a:lstStyle>
            <a:lvl1pPr>
              <a:lnSpc>
                <a:spcPts val="3300"/>
              </a:lnSpc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66138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_ Opt 4">
    <p:bg>
      <p:bgPr>
        <a:solidFill>
          <a:srgbClr val="E6E7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/>
          <p:cNvSpPr/>
          <p:nvPr userDrawn="1"/>
        </p:nvSpPr>
        <p:spPr>
          <a:xfrm>
            <a:off x="4375175" y="280850"/>
            <a:ext cx="4510834" cy="4588448"/>
          </a:xfrm>
          <a:custGeom>
            <a:avLst/>
            <a:gdLst>
              <a:gd name="connsiteX0" fmla="*/ 687891 w 4510834"/>
              <a:gd name="connsiteY0" fmla="*/ 4329248 h 4588448"/>
              <a:gd name="connsiteX1" fmla="*/ 948262 w 4510834"/>
              <a:gd name="connsiteY1" fmla="*/ 4329248 h 4588448"/>
              <a:gd name="connsiteX2" fmla="*/ 948262 w 4510834"/>
              <a:gd name="connsiteY2" fmla="*/ 4588448 h 4588448"/>
              <a:gd name="connsiteX3" fmla="*/ 687891 w 4510834"/>
              <a:gd name="connsiteY3" fmla="*/ 4588448 h 4588448"/>
              <a:gd name="connsiteX4" fmla="*/ 0 w 4510834"/>
              <a:gd name="connsiteY4" fmla="*/ 0 h 4588448"/>
              <a:gd name="connsiteX5" fmla="*/ 3569836 w 4510834"/>
              <a:gd name="connsiteY5" fmla="*/ 0 h 4588448"/>
              <a:gd name="connsiteX6" fmla="*/ 3569836 w 4510834"/>
              <a:gd name="connsiteY6" fmla="*/ 0 h 4588448"/>
              <a:gd name="connsiteX7" fmla="*/ 4510834 w 4510834"/>
              <a:gd name="connsiteY7" fmla="*/ 0 h 4588448"/>
              <a:gd name="connsiteX8" fmla="*/ 4510834 w 4510834"/>
              <a:gd name="connsiteY8" fmla="*/ 2717842 h 4588448"/>
              <a:gd name="connsiteX9" fmla="*/ 4510834 w 4510834"/>
              <a:gd name="connsiteY9" fmla="*/ 4329247 h 4588448"/>
              <a:gd name="connsiteX10" fmla="*/ 4510834 w 4510834"/>
              <a:gd name="connsiteY10" fmla="*/ 4329248 h 4588448"/>
              <a:gd name="connsiteX11" fmla="*/ 2312854 w 4510834"/>
              <a:gd name="connsiteY11" fmla="*/ 4329248 h 4588448"/>
              <a:gd name="connsiteX12" fmla="*/ 2312854 w 4510834"/>
              <a:gd name="connsiteY12" fmla="*/ 4329247 h 4588448"/>
              <a:gd name="connsiteX13" fmla="*/ 940998 w 4510834"/>
              <a:gd name="connsiteY13" fmla="*/ 4329247 h 4588448"/>
              <a:gd name="connsiteX14" fmla="*/ 940998 w 4510834"/>
              <a:gd name="connsiteY14" fmla="*/ 2717842 h 4588448"/>
              <a:gd name="connsiteX15" fmla="*/ 2312854 w 4510834"/>
              <a:gd name="connsiteY15" fmla="*/ 2717842 h 4588448"/>
              <a:gd name="connsiteX16" fmla="*/ 2312854 w 4510834"/>
              <a:gd name="connsiteY16" fmla="*/ 1166568 h 4588448"/>
              <a:gd name="connsiteX17" fmla="*/ 0 w 4510834"/>
              <a:gd name="connsiteY17" fmla="*/ 1166568 h 458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10834" h="4588448">
                <a:moveTo>
                  <a:pt x="687891" y="4329248"/>
                </a:moveTo>
                <a:lnTo>
                  <a:pt x="948262" y="4329248"/>
                </a:lnTo>
                <a:lnTo>
                  <a:pt x="948262" y="4588448"/>
                </a:lnTo>
                <a:lnTo>
                  <a:pt x="687891" y="4588448"/>
                </a:lnTo>
                <a:close/>
                <a:moveTo>
                  <a:pt x="0" y="0"/>
                </a:moveTo>
                <a:lnTo>
                  <a:pt x="3569836" y="0"/>
                </a:lnTo>
                <a:lnTo>
                  <a:pt x="3569836" y="0"/>
                </a:lnTo>
                <a:lnTo>
                  <a:pt x="4510834" y="0"/>
                </a:lnTo>
                <a:lnTo>
                  <a:pt x="4510834" y="2717842"/>
                </a:lnTo>
                <a:lnTo>
                  <a:pt x="4510834" y="4329247"/>
                </a:lnTo>
                <a:lnTo>
                  <a:pt x="4510834" y="4329248"/>
                </a:lnTo>
                <a:lnTo>
                  <a:pt x="2312854" y="4329248"/>
                </a:lnTo>
                <a:lnTo>
                  <a:pt x="2312854" y="4329247"/>
                </a:lnTo>
                <a:lnTo>
                  <a:pt x="940998" y="4329247"/>
                </a:lnTo>
                <a:lnTo>
                  <a:pt x="940998" y="2717842"/>
                </a:lnTo>
                <a:lnTo>
                  <a:pt x="2312854" y="2717842"/>
                </a:lnTo>
                <a:lnTo>
                  <a:pt x="2312854" y="1166568"/>
                </a:lnTo>
                <a:lnTo>
                  <a:pt x="0" y="1166568"/>
                </a:lnTo>
                <a:close/>
              </a:path>
            </a:pathLst>
          </a:custGeom>
          <a:solidFill>
            <a:srgbClr val="3FD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835150" y="1704975"/>
            <a:ext cx="5338763" cy="1581151"/>
            <a:chOff x="1835150" y="1704975"/>
            <a:chExt cx="5338763" cy="1581151"/>
          </a:xfrm>
        </p:grpSpPr>
        <p:sp>
          <p:nvSpPr>
            <p:cNvPr id="15" name="Freeform 5"/>
            <p:cNvSpPr>
              <a:spLocks/>
            </p:cNvSpPr>
            <p:nvPr userDrawn="1"/>
          </p:nvSpPr>
          <p:spPr bwMode="auto">
            <a:xfrm>
              <a:off x="1835150" y="1704975"/>
              <a:ext cx="5338763" cy="1176338"/>
            </a:xfrm>
            <a:custGeom>
              <a:avLst/>
              <a:gdLst>
                <a:gd name="T0" fmla="*/ 8 w 3363"/>
                <a:gd name="T1" fmla="*/ 0 h 741"/>
                <a:gd name="T2" fmla="*/ 0 w 3363"/>
                <a:gd name="T3" fmla="*/ 0 h 741"/>
                <a:gd name="T4" fmla="*/ 0 w 3363"/>
                <a:gd name="T5" fmla="*/ 741 h 741"/>
                <a:gd name="T6" fmla="*/ 8 w 3363"/>
                <a:gd name="T7" fmla="*/ 741 h 741"/>
                <a:gd name="T8" fmla="*/ 10 w 3363"/>
                <a:gd name="T9" fmla="*/ 739 h 741"/>
                <a:gd name="T10" fmla="*/ 16 w 3363"/>
                <a:gd name="T11" fmla="*/ 741 h 741"/>
                <a:gd name="T12" fmla="*/ 3363 w 3363"/>
                <a:gd name="T13" fmla="*/ 741 h 741"/>
                <a:gd name="T14" fmla="*/ 3363 w 3363"/>
                <a:gd name="T15" fmla="*/ 733 h 741"/>
                <a:gd name="T16" fmla="*/ 8 w 3363"/>
                <a:gd name="T17" fmla="*/ 733 h 741"/>
                <a:gd name="T18" fmla="*/ 8 w 3363"/>
                <a:gd name="T19" fmla="*/ 0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3" h="741">
                  <a:moveTo>
                    <a:pt x="8" y="0"/>
                  </a:moveTo>
                  <a:lnTo>
                    <a:pt x="0" y="0"/>
                  </a:lnTo>
                  <a:lnTo>
                    <a:pt x="0" y="741"/>
                  </a:lnTo>
                  <a:lnTo>
                    <a:pt x="8" y="741"/>
                  </a:lnTo>
                  <a:lnTo>
                    <a:pt x="10" y="739"/>
                  </a:lnTo>
                  <a:lnTo>
                    <a:pt x="16" y="741"/>
                  </a:lnTo>
                  <a:lnTo>
                    <a:pt x="3363" y="741"/>
                  </a:lnTo>
                  <a:lnTo>
                    <a:pt x="3363" y="733"/>
                  </a:lnTo>
                  <a:lnTo>
                    <a:pt x="8" y="73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231F2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8" name="Freeform 7"/>
            <p:cNvSpPr>
              <a:spLocks/>
            </p:cNvSpPr>
            <p:nvPr userDrawn="1"/>
          </p:nvSpPr>
          <p:spPr bwMode="auto">
            <a:xfrm>
              <a:off x="1844675" y="2881313"/>
              <a:ext cx="612775" cy="404813"/>
            </a:xfrm>
            <a:custGeom>
              <a:avLst/>
              <a:gdLst>
                <a:gd name="T0" fmla="*/ 10 w 386"/>
                <a:gd name="T1" fmla="*/ 0 h 255"/>
                <a:gd name="T2" fmla="*/ 2 w 386"/>
                <a:gd name="T3" fmla="*/ 0 h 255"/>
                <a:gd name="T4" fmla="*/ 0 w 386"/>
                <a:gd name="T5" fmla="*/ 4 h 255"/>
                <a:gd name="T6" fmla="*/ 382 w 386"/>
                <a:gd name="T7" fmla="*/ 255 h 255"/>
                <a:gd name="T8" fmla="*/ 386 w 386"/>
                <a:gd name="T9" fmla="*/ 249 h 255"/>
                <a:gd name="T10" fmla="*/ 10 w 386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255">
                  <a:moveTo>
                    <a:pt x="10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382" y="255"/>
                  </a:lnTo>
                  <a:lnTo>
                    <a:pt x="386" y="24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31F2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47850" y="2878138"/>
              <a:ext cx="12700" cy="3175"/>
            </a:xfrm>
            <a:custGeom>
              <a:avLst/>
              <a:gdLst>
                <a:gd name="T0" fmla="*/ 2 w 8"/>
                <a:gd name="T1" fmla="*/ 0 h 2"/>
                <a:gd name="T2" fmla="*/ 0 w 8"/>
                <a:gd name="T3" fmla="*/ 2 h 2"/>
                <a:gd name="T4" fmla="*/ 8 w 8"/>
                <a:gd name="T5" fmla="*/ 2 h 2"/>
                <a:gd name="T6" fmla="*/ 2 w 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2" y="0"/>
                  </a:moveTo>
                  <a:lnTo>
                    <a:pt x="0" y="2"/>
                  </a:lnTo>
                  <a:lnTo>
                    <a:pt x="8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40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1847850" y="2878138"/>
              <a:ext cx="12700" cy="3175"/>
            </a:xfrm>
            <a:custGeom>
              <a:avLst/>
              <a:gdLst>
                <a:gd name="T0" fmla="*/ 2 w 8"/>
                <a:gd name="T1" fmla="*/ 0 h 2"/>
                <a:gd name="T2" fmla="*/ 0 w 8"/>
                <a:gd name="T3" fmla="*/ 2 h 2"/>
                <a:gd name="T4" fmla="*/ 8 w 8"/>
                <a:gd name="T5" fmla="*/ 2 h 2"/>
                <a:gd name="T6" fmla="*/ 2 w 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2" y="0"/>
                  </a:moveTo>
                  <a:lnTo>
                    <a:pt x="0" y="2"/>
                  </a:lnTo>
                  <a:lnTo>
                    <a:pt x="8" y="2"/>
                  </a:lnTo>
                  <a:lnTo>
                    <a:pt x="2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0620" y="1867746"/>
            <a:ext cx="4338886" cy="961858"/>
          </a:xfrm>
        </p:spPr>
        <p:txBody>
          <a:bodyPr anchor="t"/>
          <a:lstStyle>
            <a:lvl1pPr>
              <a:lnSpc>
                <a:spcPts val="3300"/>
              </a:lnSpc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88755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rgbClr val="ABA3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2174080" y="1753400"/>
            <a:ext cx="4797429" cy="1917369"/>
          </a:xfrm>
        </p:spPr>
        <p:txBody>
          <a:bodyPr anchor="ctr"/>
          <a:lstStyle>
            <a:lvl1pPr algn="ctr">
              <a:lnSpc>
                <a:spcPts val="2200"/>
              </a:lnSpc>
              <a:defRPr sz="2200" b="0" cap="none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1" name="Freeform: Shape 10"/>
          <p:cNvSpPr/>
          <p:nvPr userDrawn="1"/>
        </p:nvSpPr>
        <p:spPr>
          <a:xfrm rot="8048934" flipV="1">
            <a:off x="3195420" y="318571"/>
            <a:ext cx="5414755" cy="4431599"/>
          </a:xfrm>
          <a:custGeom>
            <a:avLst/>
            <a:gdLst>
              <a:gd name="connsiteX0" fmla="*/ 5308847 w 5414755"/>
              <a:gd name="connsiteY0" fmla="*/ 2143037 h 4431599"/>
              <a:gd name="connsiteX1" fmla="*/ 5206665 w 5414755"/>
              <a:gd name="connsiteY1" fmla="*/ 2248301 h 4431599"/>
              <a:gd name="connsiteX2" fmla="*/ 5312573 w 5414755"/>
              <a:gd name="connsiteY2" fmla="*/ 2351108 h 4431599"/>
              <a:gd name="connsiteX3" fmla="*/ 5414755 w 5414755"/>
              <a:gd name="connsiteY3" fmla="*/ 2245844 h 4431599"/>
              <a:gd name="connsiteX4" fmla="*/ 0 w 5414755"/>
              <a:gd name="connsiteY4" fmla="*/ 2008552 h 4431599"/>
              <a:gd name="connsiteX5" fmla="*/ 0 w 5414755"/>
              <a:gd name="connsiteY5" fmla="*/ 2030752 h 4431599"/>
              <a:gd name="connsiteX6" fmla="*/ 605764 w 5414755"/>
              <a:gd name="connsiteY6" fmla="*/ 2030752 h 4431599"/>
              <a:gd name="connsiteX7" fmla="*/ 704928 w 5414755"/>
              <a:gd name="connsiteY7" fmla="*/ 2127013 h 4431599"/>
              <a:gd name="connsiteX8" fmla="*/ 704927 w 5414755"/>
              <a:gd name="connsiteY8" fmla="*/ 2127013 h 4431599"/>
              <a:gd name="connsiteX9" fmla="*/ 2707064 w 5414755"/>
              <a:gd name="connsiteY9" fmla="*/ 4070535 h 4431599"/>
              <a:gd name="connsiteX10" fmla="*/ 2711075 w 5414755"/>
              <a:gd name="connsiteY10" fmla="*/ 4066403 h 4431599"/>
              <a:gd name="connsiteX11" fmla="*/ 3087285 w 5414755"/>
              <a:gd name="connsiteY11" fmla="*/ 4431599 h 4431599"/>
              <a:gd name="connsiteX12" fmla="*/ 5206663 w 5414755"/>
              <a:gd name="connsiteY12" fmla="*/ 2248303 h 4431599"/>
              <a:gd name="connsiteX13" fmla="*/ 4276693 w 5414755"/>
              <a:gd name="connsiteY13" fmla="*/ 1345559 h 4431599"/>
              <a:gd name="connsiteX14" fmla="*/ 2833904 w 5414755"/>
              <a:gd name="connsiteY14" fmla="*/ 2831862 h 4431599"/>
              <a:gd name="connsiteX15" fmla="*/ 1939284 w 5414755"/>
              <a:gd name="connsiteY15" fmla="*/ 1963433 h 4431599"/>
              <a:gd name="connsiteX16" fmla="*/ 3206219 w 5414755"/>
              <a:gd name="connsiteY16" fmla="*/ 658289 h 4431599"/>
              <a:gd name="connsiteX17" fmla="*/ 2528075 w 5414755"/>
              <a:gd name="connsiteY17" fmla="*/ 0 h 4431599"/>
              <a:gd name="connsiteX18" fmla="*/ 580542 w 5414755"/>
              <a:gd name="connsiteY18" fmla="*/ 2006269 h 4431599"/>
              <a:gd name="connsiteX19" fmla="*/ 582894 w 5414755"/>
              <a:gd name="connsiteY19" fmla="*/ 2008552 h 4431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414755" h="4431599">
                <a:moveTo>
                  <a:pt x="5308847" y="2143037"/>
                </a:moveTo>
                <a:lnTo>
                  <a:pt x="5206665" y="2248301"/>
                </a:lnTo>
                <a:lnTo>
                  <a:pt x="5312573" y="2351108"/>
                </a:lnTo>
                <a:lnTo>
                  <a:pt x="5414755" y="2245844"/>
                </a:lnTo>
                <a:close/>
                <a:moveTo>
                  <a:pt x="0" y="2008552"/>
                </a:moveTo>
                <a:lnTo>
                  <a:pt x="0" y="2030752"/>
                </a:lnTo>
                <a:lnTo>
                  <a:pt x="605764" y="2030752"/>
                </a:lnTo>
                <a:lnTo>
                  <a:pt x="704928" y="2127013"/>
                </a:lnTo>
                <a:lnTo>
                  <a:pt x="704927" y="2127013"/>
                </a:lnTo>
                <a:lnTo>
                  <a:pt x="2707064" y="4070535"/>
                </a:lnTo>
                <a:lnTo>
                  <a:pt x="2711075" y="4066403"/>
                </a:lnTo>
                <a:lnTo>
                  <a:pt x="3087285" y="4431599"/>
                </a:lnTo>
                <a:lnTo>
                  <a:pt x="5206663" y="2248303"/>
                </a:lnTo>
                <a:lnTo>
                  <a:pt x="4276693" y="1345559"/>
                </a:lnTo>
                <a:lnTo>
                  <a:pt x="2833904" y="2831862"/>
                </a:lnTo>
                <a:lnTo>
                  <a:pt x="1939284" y="1963433"/>
                </a:lnTo>
                <a:lnTo>
                  <a:pt x="3206219" y="658289"/>
                </a:lnTo>
                <a:lnTo>
                  <a:pt x="2528075" y="0"/>
                </a:lnTo>
                <a:lnTo>
                  <a:pt x="580542" y="2006269"/>
                </a:lnTo>
                <a:lnTo>
                  <a:pt x="582894" y="2008552"/>
                </a:lnTo>
                <a:close/>
              </a:path>
            </a:pathLst>
          </a:custGeom>
          <a:solidFill>
            <a:srgbClr val="C3C0DE">
              <a:alpha val="3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96226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Dark Gre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654312"/>
            <a:ext cx="3264893" cy="748102"/>
          </a:xfrm>
        </p:spPr>
        <p:txBody>
          <a:bodyPr/>
          <a:lstStyle>
            <a:lvl1pPr>
              <a:defRPr>
                <a:solidFill>
                  <a:srgbClr val="3FD4AD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55809" y="2027976"/>
            <a:ext cx="3724603" cy="2436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rgbClr val="3FD4AD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6</a:t>
            </a:r>
          </a:p>
          <a:p>
            <a:pPr lvl="5"/>
            <a:endParaRPr lang="en-AU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87509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Mint">
    <p:bg>
      <p:bgPr>
        <a:solidFill>
          <a:srgbClr val="3FD4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654312"/>
            <a:ext cx="3264893" cy="74810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55809" y="2027976"/>
            <a:ext cx="3724603" cy="243602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 baseline="0">
                <a:solidFill>
                  <a:schemeClr val="tx2"/>
                </a:solidFill>
              </a:defRPr>
            </a:lvl5pPr>
            <a:lvl6pPr>
              <a:buClr>
                <a:schemeClr val="tx2"/>
              </a:buClr>
              <a:defRPr>
                <a:solidFill>
                  <a:schemeClr val="tx2"/>
                </a:solidFill>
              </a:defRPr>
            </a:lvl6pPr>
            <a:lvl7pPr>
              <a:buClr>
                <a:schemeClr val="tx2"/>
              </a:buClr>
              <a:defRPr>
                <a:solidFill>
                  <a:schemeClr val="tx2"/>
                </a:solidFill>
              </a:defRPr>
            </a:lvl7pPr>
            <a:lvl8pPr>
              <a:buClr>
                <a:schemeClr val="tx2"/>
              </a:buClr>
              <a:defRPr>
                <a:solidFill>
                  <a:schemeClr val="tx2"/>
                </a:solidFill>
              </a:defRPr>
            </a:lvl8pPr>
            <a:lvl9pPr>
              <a:buClr>
                <a:schemeClr val="tx2"/>
              </a:buCl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6</a:t>
            </a:r>
          </a:p>
          <a:p>
            <a:pPr lvl="5"/>
            <a:endParaRPr lang="en-AU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E1B70CE-F4BC-4B6F-A663-B479B5E51611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38280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7841" y="654312"/>
            <a:ext cx="7612572" cy="3083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6800" y="1569600"/>
            <a:ext cx="7614000" cy="28928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Sixth level</a:t>
            </a:r>
          </a:p>
          <a:p>
            <a:pPr lvl="6"/>
            <a:r>
              <a:rPr lang="en-AU" noProof="0" dirty="0"/>
              <a:t>Seventh level</a:t>
            </a:r>
          </a:p>
          <a:p>
            <a:pPr lvl="7"/>
            <a:r>
              <a:rPr lang="en-AU" noProof="0" dirty="0"/>
              <a:t>Eighth level</a:t>
            </a:r>
          </a:p>
          <a:p>
            <a:pPr lvl="8"/>
            <a:r>
              <a:rPr lang="en-AU" noProof="0" dirty="0"/>
              <a:t>Ninth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833" y="440871"/>
            <a:ext cx="453755" cy="16205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ts val="1400"/>
              </a:lnSpc>
              <a:defRPr lang="en-AU" sz="1100" smtClean="0">
                <a:solidFill>
                  <a:schemeClr val="tx2"/>
                </a:solidFill>
                <a:latin typeface="+mn-lt"/>
                <a:cs typeface="Arial" pitchFamily="34" charset="0"/>
              </a:defRPr>
            </a:lvl1pPr>
          </a:lstStyle>
          <a:p>
            <a:fld id="{CE1B70CE-F4BC-4B6F-A663-B479B5E51611}" type="slidenum">
              <a:rPr smtClean="0"/>
              <a:pPr/>
              <a:t>‹#›</a:t>
            </a:fld>
            <a:endParaRPr dirty="0"/>
          </a:p>
        </p:txBody>
      </p:sp>
      <p:sp>
        <p:nvSpPr>
          <p:cNvPr id="7" name="TextBox 6"/>
          <p:cNvSpPr txBox="1"/>
          <p:nvPr/>
        </p:nvSpPr>
        <p:spPr>
          <a:xfrm>
            <a:off x="645111" y="4659720"/>
            <a:ext cx="949910" cy="191604"/>
          </a:xfrm>
          <a:prstGeom prst="rect">
            <a:avLst/>
          </a:prstGeom>
          <a:solidFill>
            <a:srgbClr val="3FD4AD"/>
          </a:solidFill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ts val="1350"/>
              </a:lnSpc>
            </a:pPr>
            <a:endParaRPr lang="en-AU" sz="1200" spc="60" baseline="0" dirty="0">
              <a:solidFill>
                <a:schemeClr val="bg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1647469" y="4659622"/>
            <a:ext cx="4230470" cy="1908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350"/>
              </a:lnSpc>
              <a:defRPr sz="1200" cap="all" spc="60" baseline="0">
                <a:solidFill>
                  <a:schemeClr val="tx1"/>
                </a:solidFill>
              </a:defRPr>
            </a:lvl1pPr>
          </a:lstStyle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63454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1" r:id="rId8"/>
    <p:sldLayoutId id="2147483672" r:id="rId9"/>
    <p:sldLayoutId id="2147483650" r:id="rId10"/>
    <p:sldLayoutId id="2147483679" r:id="rId11"/>
    <p:sldLayoutId id="2147483665" r:id="rId12"/>
    <p:sldLayoutId id="2147483666" r:id="rId13"/>
    <p:sldLayoutId id="2147483667" r:id="rId14"/>
    <p:sldLayoutId id="2147483669" r:id="rId15"/>
    <p:sldLayoutId id="2147483670" r:id="rId16"/>
    <p:sldLayoutId id="2147483680" r:id="rId17"/>
    <p:sldLayoutId id="2147483681" r:id="rId18"/>
    <p:sldLayoutId id="2147483655" r:id="rId19"/>
  </p:sldLayoutIdLst>
  <p:hf hdr="0" dt="0"/>
  <p:txStyles>
    <p:titleStyle>
      <a:lvl1pPr algn="l" defTabSz="914400" rtl="0" eaLnBrk="1" latinLnBrk="0" hangingPunct="1">
        <a:lnSpc>
          <a:spcPts val="2600"/>
        </a:lnSpc>
        <a:spcBef>
          <a:spcPct val="0"/>
        </a:spcBef>
        <a:buNone/>
        <a:defRPr sz="3000" b="1" kern="1200" cap="all" baseline="0">
          <a:solidFill>
            <a:schemeClr val="bg2"/>
          </a:solidFill>
          <a:latin typeface="+mj-lt"/>
          <a:ea typeface="+mj-ea"/>
          <a:cs typeface="Arial" pitchFamily="34" charset="0"/>
        </a:defRPr>
      </a:lvl1pPr>
    </p:titleStyle>
    <p:bodyStyle>
      <a:lvl1pPr marL="0" indent="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Font typeface="Arial" pitchFamily="34" charset="0"/>
        <a:buNone/>
        <a:defRPr sz="1500" b="1" kern="1200" cap="all" baseline="0">
          <a:solidFill>
            <a:schemeClr val="bg2"/>
          </a:solidFill>
          <a:latin typeface="+mn-lt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ts val="1500"/>
        </a:lnSpc>
        <a:spcBef>
          <a:spcPts val="0"/>
        </a:spcBef>
        <a:spcAft>
          <a:spcPts val="601"/>
        </a:spcAft>
        <a:buClr>
          <a:schemeClr val="accent1"/>
        </a:buClr>
        <a:buSzPct val="70000"/>
        <a:buFont typeface="Arial" pitchFamily="34" charset="0"/>
        <a:buNone/>
        <a:defRPr sz="1400" b="1" kern="1200">
          <a:solidFill>
            <a:srgbClr val="645EB3"/>
          </a:solidFill>
          <a:latin typeface="+mn-lt"/>
          <a:ea typeface="+mn-ea"/>
          <a:cs typeface="Arial" pitchFamily="34" charset="0"/>
        </a:defRPr>
      </a:lvl2pPr>
      <a:lvl3pPr marL="0" indent="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SzPct val="70000"/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Arial" pitchFamily="34" charset="0"/>
        </a:defRPr>
      </a:lvl3pPr>
      <a:lvl4pPr marL="226800" indent="-22680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Clr>
          <a:srgbClr val="645EB3"/>
        </a:buClr>
        <a:buSzPct val="80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Arial" pitchFamily="34" charset="0"/>
        </a:defRPr>
      </a:lvl4pPr>
      <a:lvl5pPr marL="453600" indent="-22680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Clr>
          <a:srgbClr val="645EB3"/>
        </a:buClr>
        <a:buSzPct val="80000"/>
        <a:buFont typeface="Wingdings" panose="05000000000000000000" pitchFamily="2" charset="2"/>
        <a:buChar char="§"/>
        <a:defRPr sz="1400" kern="1200" baseline="0">
          <a:solidFill>
            <a:schemeClr val="tx2"/>
          </a:solidFill>
          <a:latin typeface="+mn-lt"/>
          <a:ea typeface="+mn-ea"/>
          <a:cs typeface="Arial" pitchFamily="34" charset="0"/>
        </a:defRPr>
      </a:lvl5pPr>
      <a:lvl6pPr marL="680400" indent="-22680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Clr>
          <a:srgbClr val="645EB3"/>
        </a:buClr>
        <a:buSzPct val="80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Arial" pitchFamily="34" charset="0"/>
        </a:defRPr>
      </a:lvl6pPr>
      <a:lvl7pPr marL="907200" indent="-22680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Clr>
          <a:srgbClr val="645EB3"/>
        </a:buClr>
        <a:buSzPct val="80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Arial" pitchFamily="34" charset="0"/>
        </a:defRPr>
      </a:lvl7pPr>
      <a:lvl8pPr marL="1134000" indent="-22680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Clr>
          <a:srgbClr val="645EB3"/>
        </a:buClr>
        <a:buSzPct val="80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Arial" pitchFamily="34" charset="0"/>
        </a:defRPr>
      </a:lvl8pPr>
      <a:lvl9pPr marL="1360800" indent="-22680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Clr>
          <a:srgbClr val="645EB3"/>
        </a:buClr>
        <a:buSzPct val="80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811" userDrawn="1">
          <p15:clr>
            <a:srgbClr val="F26B43"/>
          </p15:clr>
        </p15:guide>
        <p15:guide id="2" pos="481" userDrawn="1">
          <p15:clr>
            <a:srgbClr val="F26B43"/>
          </p15:clr>
        </p15:guide>
        <p15:guide id="3" pos="52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09972" y="1919349"/>
            <a:ext cx="4338886" cy="961858"/>
          </a:xfrm>
        </p:spPr>
        <p:txBody>
          <a:bodyPr/>
          <a:lstStyle/>
          <a:p>
            <a:pPr algn="ctr"/>
            <a:r>
              <a:rPr lang="en-AU" sz="8000" dirty="0" smtClean="0"/>
              <a:t>DAAWS</a:t>
            </a:r>
            <a:endParaRPr lang="en-AU" sz="8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809972" y="3106233"/>
            <a:ext cx="4338886" cy="234078"/>
          </a:xfrm>
        </p:spPr>
        <p:txBody>
          <a:bodyPr/>
          <a:lstStyle/>
          <a:p>
            <a:r>
              <a:rPr lang="en-AU" dirty="0" smtClean="0">
                <a:solidFill>
                  <a:schemeClr val="tx1"/>
                </a:solidFill>
              </a:rPr>
              <a:t>Disabled Australian apprentice wage scheme</a:t>
            </a:r>
            <a:endParaRPr lang="en-AU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756370" y="3524938"/>
            <a:ext cx="2416144" cy="1080118"/>
          </a:xfrm>
        </p:spPr>
        <p:txBody>
          <a:bodyPr/>
          <a:lstStyle/>
          <a:p>
            <a:r>
              <a:rPr lang="en-AU" dirty="0"/>
              <a:t>Presented by</a:t>
            </a:r>
          </a:p>
          <a:p>
            <a:r>
              <a:rPr lang="en-AU" dirty="0" smtClean="0"/>
              <a:t>SINDY DUFFIELD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74975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THANK YOU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10</a:t>
            </a:fld>
            <a:endParaRPr lang="en-AU" dirty="0"/>
          </a:p>
        </p:txBody>
      </p:sp>
      <p:pic>
        <p:nvPicPr>
          <p:cNvPr id="5" name="Picture 2" descr="Image result for inspirational quote about education disabilit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10" y="1121726"/>
            <a:ext cx="2091868" cy="296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3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654312"/>
            <a:ext cx="3264893" cy="1558192"/>
          </a:xfrm>
        </p:spPr>
        <p:txBody>
          <a:bodyPr/>
          <a:lstStyle/>
          <a:p>
            <a:r>
              <a:rPr lang="en-AU" dirty="0" smtClean="0"/>
              <a:t>What is DAAWS</a:t>
            </a:r>
            <a:br>
              <a:rPr lang="en-AU" dirty="0" smtClean="0"/>
            </a:br>
            <a:r>
              <a:rPr lang="en-AU" sz="1100" dirty="0" smtClean="0"/>
              <a:t>Disabled Australian apprentice wage scheme</a:t>
            </a:r>
            <a:endParaRPr lang="en-AU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ctr"/>
            <a:r>
              <a:rPr lang="en-AU" sz="2000" dirty="0" smtClean="0"/>
              <a:t>A funding source provided by the Federal Government to employers and registered training organisations (RTO’s) like TAFE, for the provision of tutorial and mentoring support  to apprentices and trainees with a disability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2</a:t>
            </a:fld>
            <a:endParaRPr lang="en-AU" dirty="0"/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8" b="8458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38" b="29638"/>
          <a:stretch/>
        </p:blipFill>
        <p:spPr/>
      </p:pic>
    </p:spTree>
    <p:extLst>
      <p:ext uri="{BB962C8B-B14F-4D97-AF65-F5344CB8AC3E}">
        <p14:creationId xmlns:p14="http://schemas.microsoft.com/office/powerpoint/2010/main" val="260613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8" y="440871"/>
            <a:ext cx="4176464" cy="74810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AU" sz="1400" dirty="0" smtClean="0">
                <a:solidFill>
                  <a:srgbClr val="645EB3"/>
                </a:solidFill>
              </a:rPr>
              <a:t>How can daaws benefit an apprentice  with a disability as well as their employer?</a:t>
            </a:r>
            <a:endParaRPr lang="en-AU" sz="1400" dirty="0">
              <a:solidFill>
                <a:srgbClr val="645EB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306" y="988367"/>
            <a:ext cx="4464495" cy="2376265"/>
          </a:xfrm>
        </p:spPr>
        <p:txBody>
          <a:bodyPr/>
          <a:lstStyle/>
          <a:p>
            <a:pPr lvl="3">
              <a:lnSpc>
                <a:spcPct val="100000"/>
              </a:lnSpc>
            </a:pPr>
            <a:endParaRPr lang="en-AU" dirty="0" smtClean="0"/>
          </a:p>
          <a:p>
            <a:pPr lvl="3">
              <a:lnSpc>
                <a:spcPct val="100000"/>
              </a:lnSpc>
            </a:pPr>
            <a:endParaRPr lang="en-AU" dirty="0"/>
          </a:p>
          <a:p>
            <a:pPr marL="0" lvl="3" indent="0">
              <a:lnSpc>
                <a:spcPct val="100000"/>
              </a:lnSpc>
              <a:buNone/>
            </a:pPr>
            <a:endParaRPr lang="en-AU" dirty="0" smtClean="0"/>
          </a:p>
          <a:p>
            <a:pPr marL="0" lvl="3" indent="0">
              <a:lnSpc>
                <a:spcPct val="100000"/>
              </a:lnSpc>
              <a:buNone/>
            </a:pPr>
            <a:endParaRPr lang="en-AU" dirty="0"/>
          </a:p>
          <a:p>
            <a:pPr lvl="3">
              <a:lnSpc>
                <a:spcPct val="100000"/>
              </a:lnSpc>
            </a:pPr>
            <a:endParaRPr lang="en-AU" dirty="0" smtClean="0"/>
          </a:p>
          <a:p>
            <a:pPr lvl="3">
              <a:lnSpc>
                <a:spcPct val="100000"/>
              </a:lnSpc>
            </a:pPr>
            <a:endParaRPr lang="en-AU" dirty="0"/>
          </a:p>
          <a:p>
            <a:pPr lvl="3">
              <a:lnSpc>
                <a:spcPct val="100000"/>
              </a:lnSpc>
            </a:pPr>
            <a:endParaRPr lang="en-AU" dirty="0" smtClean="0"/>
          </a:p>
          <a:p>
            <a:pPr lvl="3">
              <a:lnSpc>
                <a:spcPct val="100000"/>
              </a:lnSpc>
            </a:pPr>
            <a:endParaRPr lang="en-AU" dirty="0" smtClean="0">
              <a:solidFill>
                <a:srgbClr val="ABA3F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3</a:t>
            </a:fld>
            <a:endParaRPr lang="en-AU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1" r="3521"/>
          <a:stretch/>
        </p:blipFill>
        <p:spPr/>
      </p:pic>
      <p:sp>
        <p:nvSpPr>
          <p:cNvPr id="6" name="Rounded Rectangle 5"/>
          <p:cNvSpPr/>
          <p:nvPr/>
        </p:nvSpPr>
        <p:spPr>
          <a:xfrm>
            <a:off x="180305" y="1396647"/>
            <a:ext cx="4392487" cy="2376265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 smtClean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10407" y="2305202"/>
            <a:ext cx="1080120" cy="576064"/>
          </a:xfrm>
          <a:prstGeom prst="roundRect">
            <a:avLst/>
          </a:prstGeom>
          <a:solidFill>
            <a:srgbClr val="61D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DAAWS Payments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019942" y="1459025"/>
            <a:ext cx="1080120" cy="672542"/>
          </a:xfrm>
          <a:prstGeom prst="roundRect">
            <a:avLst/>
          </a:prstGeom>
          <a:solidFill>
            <a:srgbClr val="61D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TAFE</a:t>
            </a:r>
          </a:p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Tutorial Support</a:t>
            </a:r>
          </a:p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$5500 pa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019943" y="2226940"/>
            <a:ext cx="1080120" cy="631499"/>
          </a:xfrm>
          <a:prstGeom prst="roundRect">
            <a:avLst/>
          </a:prstGeom>
          <a:solidFill>
            <a:srgbClr val="61D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TAFE</a:t>
            </a:r>
          </a:p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Mentor Support</a:t>
            </a:r>
          </a:p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$5500 pa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021519" y="2991062"/>
            <a:ext cx="1080120" cy="649227"/>
          </a:xfrm>
          <a:prstGeom prst="roundRect">
            <a:avLst/>
          </a:prstGeom>
          <a:solidFill>
            <a:srgbClr val="61D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EMPLOYER</a:t>
            </a:r>
          </a:p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Workplace modifications</a:t>
            </a:r>
          </a:p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$5500 pa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1487374" y="2050718"/>
            <a:ext cx="1532568" cy="5278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7" idx="3"/>
            <a:endCxn id="10" idx="1"/>
          </p:cNvCxnSpPr>
          <p:nvPr/>
        </p:nvCxnSpPr>
        <p:spPr>
          <a:xfrm flipV="1">
            <a:off x="1490527" y="2542690"/>
            <a:ext cx="1529416" cy="505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11" idx="1"/>
          </p:cNvCxnSpPr>
          <p:nvPr/>
        </p:nvCxnSpPr>
        <p:spPr>
          <a:xfrm>
            <a:off x="1488951" y="2597683"/>
            <a:ext cx="1532568" cy="7179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648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6730" y="521896"/>
            <a:ext cx="3887172" cy="74810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AU" sz="1600" dirty="0" smtClean="0">
                <a:solidFill>
                  <a:srgbClr val="645EB3"/>
                </a:solidFill>
              </a:rPr>
              <a:t>How can daaws benefit an apprentice/ trainee with a disability?</a:t>
            </a:r>
            <a:endParaRPr lang="en-AU" sz="1600" dirty="0">
              <a:solidFill>
                <a:srgbClr val="645EB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6730" y="1209043"/>
            <a:ext cx="4464495" cy="3641379"/>
          </a:xfrm>
        </p:spPr>
        <p:txBody>
          <a:bodyPr/>
          <a:lstStyle/>
          <a:p>
            <a:pPr marL="265113" lvl="4" indent="-265113">
              <a:lnSpc>
                <a:spcPct val="100000"/>
              </a:lnSpc>
            </a:pPr>
            <a:r>
              <a:rPr lang="en-AU" b="1" dirty="0">
                <a:solidFill>
                  <a:srgbClr val="ABA3F1"/>
                </a:solidFill>
              </a:rPr>
              <a:t>Tutorial </a:t>
            </a:r>
            <a:r>
              <a:rPr lang="en-AU" b="1" dirty="0" smtClean="0">
                <a:solidFill>
                  <a:srgbClr val="ABA3F1"/>
                </a:solidFill>
              </a:rPr>
              <a:t>support:  </a:t>
            </a:r>
            <a:r>
              <a:rPr lang="en-AU" dirty="0" smtClean="0"/>
              <a:t>DAAWS </a:t>
            </a:r>
            <a:r>
              <a:rPr lang="en-AU" dirty="0"/>
              <a:t>Apprentices can receive  tutorial support during their studies at TAFE. This can either be in or out of class and is always based on the individual needs of our </a:t>
            </a:r>
            <a:r>
              <a:rPr lang="en-AU" dirty="0" smtClean="0"/>
              <a:t>students.</a:t>
            </a:r>
            <a:endParaRPr lang="en-AU" dirty="0" smtClean="0">
              <a:solidFill>
                <a:srgbClr val="ABA3F1"/>
              </a:solidFill>
            </a:endParaRPr>
          </a:p>
          <a:p>
            <a:pPr marL="265113" lvl="4" indent="-265113">
              <a:lnSpc>
                <a:spcPct val="100000"/>
              </a:lnSpc>
            </a:pPr>
            <a:r>
              <a:rPr lang="en-AU" b="1" dirty="0" smtClean="0">
                <a:solidFill>
                  <a:srgbClr val="ABA3F1"/>
                </a:solidFill>
              </a:rPr>
              <a:t>Mentor Support:  </a:t>
            </a:r>
            <a:r>
              <a:rPr lang="en-AU" dirty="0" smtClean="0"/>
              <a:t>Each </a:t>
            </a:r>
            <a:r>
              <a:rPr lang="en-AU" dirty="0"/>
              <a:t>Apprentice will be mentored for the duration of their apprenticeship. Our DAAWS Student Contact Officers will closely monitor the progress of our Apprentices and refer to additional services as required. </a:t>
            </a:r>
            <a:endParaRPr lang="en-AU" dirty="0" smtClean="0"/>
          </a:p>
          <a:p>
            <a:pPr marL="265113" lvl="4" indent="-265113">
              <a:lnSpc>
                <a:spcPct val="100000"/>
              </a:lnSpc>
            </a:pPr>
            <a:r>
              <a:rPr lang="en-AU" b="1" dirty="0" smtClean="0">
                <a:solidFill>
                  <a:srgbClr val="ABA3F1"/>
                </a:solidFill>
              </a:rPr>
              <a:t>Employer Incentives:  </a:t>
            </a:r>
            <a:r>
              <a:rPr lang="en-AU" dirty="0" smtClean="0"/>
              <a:t>The Employer of a DAAWS Apprentice receives an incentive in the form of DAAWS payments for employing and Apprentice with a disability. This is $5,500 per annum, over $20,000 for the duration of an apprenticeship.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4</a:t>
            </a:fld>
            <a:endParaRPr lang="en-AU" dirty="0"/>
          </a:p>
        </p:txBody>
      </p:sp>
      <p:pic>
        <p:nvPicPr>
          <p:cNvPr id="7" name="Picture Placeholder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" t="3987" r="39695" b="3346"/>
          <a:stretch/>
        </p:blipFill>
        <p:spPr>
          <a:xfrm>
            <a:off x="180306" y="626585"/>
            <a:ext cx="3356528" cy="3966128"/>
          </a:xfrm>
          <a:custGeom>
            <a:avLst/>
            <a:gdLst>
              <a:gd name="connsiteX0" fmla="*/ 260182 w 3880131"/>
              <a:gd name="connsiteY0" fmla="*/ 0 h 4186947"/>
              <a:gd name="connsiteX1" fmla="*/ 3880131 w 3880131"/>
              <a:gd name="connsiteY1" fmla="*/ 0 h 4186947"/>
              <a:gd name="connsiteX2" fmla="*/ 3880131 w 3880131"/>
              <a:gd name="connsiteY2" fmla="*/ 3936536 h 4186947"/>
              <a:gd name="connsiteX3" fmla="*/ 257789 w 3880131"/>
              <a:gd name="connsiteY3" fmla="*/ 3936536 h 4186947"/>
              <a:gd name="connsiteX4" fmla="*/ 257789 w 3880131"/>
              <a:gd name="connsiteY4" fmla="*/ 4186947 h 4186947"/>
              <a:gd name="connsiteX5" fmla="*/ 0 w 3880131"/>
              <a:gd name="connsiteY5" fmla="*/ 4186947 h 4186947"/>
              <a:gd name="connsiteX6" fmla="*/ 0 w 3880131"/>
              <a:gd name="connsiteY6" fmla="*/ 3936535 h 4186947"/>
              <a:gd name="connsiteX7" fmla="*/ 260182 w 3880131"/>
              <a:gd name="connsiteY7" fmla="*/ 3936535 h 4186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80131" h="4186947">
                <a:moveTo>
                  <a:pt x="260182" y="0"/>
                </a:moveTo>
                <a:lnTo>
                  <a:pt x="3880131" y="0"/>
                </a:lnTo>
                <a:lnTo>
                  <a:pt x="3880131" y="3936536"/>
                </a:lnTo>
                <a:lnTo>
                  <a:pt x="257789" y="3936536"/>
                </a:lnTo>
                <a:lnTo>
                  <a:pt x="257789" y="4186947"/>
                </a:lnTo>
                <a:lnTo>
                  <a:pt x="0" y="4186947"/>
                </a:lnTo>
                <a:lnTo>
                  <a:pt x="0" y="3936535"/>
                </a:lnTo>
                <a:lnTo>
                  <a:pt x="260182" y="393653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27875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2394" y="366569"/>
            <a:ext cx="7612572" cy="622088"/>
          </a:xfrm>
        </p:spPr>
        <p:txBody>
          <a:bodyPr/>
          <a:lstStyle/>
          <a:p>
            <a:pPr algn="ctr"/>
            <a:r>
              <a:rPr lang="en-AU" dirty="0" smtClean="0"/>
              <a:t>How does an apprentice become eligible for daaws funding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5</a:t>
            </a:fld>
            <a:endParaRPr lang="en-AU" dirty="0"/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5353012"/>
              </p:ext>
            </p:extLst>
          </p:nvPr>
        </p:nvGraphicFramePr>
        <p:xfrm>
          <a:off x="309832" y="1132384"/>
          <a:ext cx="8583441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351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Australian apprentice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6</a:t>
            </a:fld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6"/>
          </p:nvPr>
        </p:nvSpPr>
        <p:spPr>
          <a:xfrm>
            <a:off x="1332434" y="1014043"/>
            <a:ext cx="6120681" cy="687248"/>
          </a:xfrm>
        </p:spPr>
        <p:txBody>
          <a:bodyPr/>
          <a:lstStyle/>
          <a:p>
            <a:endParaRPr lang="en-AU" dirty="0" smtClean="0"/>
          </a:p>
          <a:p>
            <a:pPr>
              <a:tabLst>
                <a:tab pos="357188" algn="l"/>
                <a:tab pos="4935538" algn="l"/>
              </a:tabLst>
            </a:pPr>
            <a:r>
              <a:rPr lang="en-AU" dirty="0" smtClean="0"/>
              <a:t>	</a:t>
            </a:r>
            <a:r>
              <a:rPr lang="en-AU" dirty="0" smtClean="0">
                <a:solidFill>
                  <a:schemeClr val="accent1"/>
                </a:solidFill>
              </a:rPr>
              <a:t>External  to TAFE</a:t>
            </a:r>
            <a:r>
              <a:rPr lang="en-AU" dirty="0" smtClean="0"/>
              <a:t>	</a:t>
            </a:r>
            <a:r>
              <a:rPr lang="en-AU" dirty="0" smtClean="0">
                <a:solidFill>
                  <a:schemeClr val="accent1"/>
                </a:solidFill>
              </a:rPr>
              <a:t>TAFE</a:t>
            </a:r>
            <a:r>
              <a:rPr lang="en-AU" dirty="0" smtClean="0"/>
              <a:t>  </a:t>
            </a:r>
            <a:endParaRPr lang="en-AU" dirty="0"/>
          </a:p>
        </p:txBody>
      </p:sp>
      <p:sp>
        <p:nvSpPr>
          <p:cNvPr id="10" name="Rounded Rectangle 9"/>
          <p:cNvSpPr/>
          <p:nvPr/>
        </p:nvSpPr>
        <p:spPr>
          <a:xfrm>
            <a:off x="3348659" y="2284512"/>
            <a:ext cx="2016224" cy="936104"/>
          </a:xfrm>
          <a:prstGeom prst="roundRect">
            <a:avLst/>
          </a:prstGeom>
          <a:solidFill>
            <a:srgbClr val="61D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3200" b="1" dirty="0" smtClean="0">
                <a:solidFill>
                  <a:schemeClr val="tx1"/>
                </a:solidFill>
              </a:rPr>
              <a:t>Apprentice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084963" y="1744134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Teaching Section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84963" y="2519987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Disability Consultant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868939" y="3391241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Support Teacher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716811" y="4079477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DAAWS Student Contact </a:t>
            </a:r>
            <a:r>
              <a:rPr lang="en-AU" sz="1200" dirty="0">
                <a:solidFill>
                  <a:schemeClr val="tx1"/>
                </a:solidFill>
              </a:rPr>
              <a:t>O</a:t>
            </a:r>
            <a:r>
              <a:rPr lang="en-AU" sz="1200" dirty="0" smtClean="0">
                <a:solidFill>
                  <a:schemeClr val="tx1"/>
                </a:solidFill>
              </a:rPr>
              <a:t>fficer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052515" y="1744134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Employer</a:t>
            </a:r>
            <a:endParaRPr lang="en-AU" sz="1600" dirty="0" smtClean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764483" y="2505834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Disability Employment Service (DES)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836491" y="3391241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Apprenticeship Network Provider  (ANP)</a:t>
            </a:r>
          </a:p>
        </p:txBody>
      </p:sp>
      <p:cxnSp>
        <p:nvCxnSpPr>
          <p:cNvPr id="19" name="Straight Connector 18"/>
          <p:cNvCxnSpPr>
            <a:endCxn id="11" idx="1"/>
          </p:cNvCxnSpPr>
          <p:nvPr/>
        </p:nvCxnSpPr>
        <p:spPr>
          <a:xfrm flipV="1">
            <a:off x="5292875" y="2032166"/>
            <a:ext cx="792088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0" idx="3"/>
            <a:endCxn id="12" idx="1"/>
          </p:cNvCxnSpPr>
          <p:nvPr/>
        </p:nvCxnSpPr>
        <p:spPr>
          <a:xfrm>
            <a:off x="5364883" y="2752564"/>
            <a:ext cx="720080" cy="554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13" idx="1"/>
          </p:cNvCxnSpPr>
          <p:nvPr/>
        </p:nvCxnSpPr>
        <p:spPr>
          <a:xfrm>
            <a:off x="5292875" y="3111050"/>
            <a:ext cx="576064" cy="568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endCxn id="14" idx="0"/>
          </p:cNvCxnSpPr>
          <p:nvPr/>
        </p:nvCxnSpPr>
        <p:spPr>
          <a:xfrm>
            <a:off x="4860827" y="3220616"/>
            <a:ext cx="360040" cy="85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endCxn id="17" idx="3"/>
          </p:cNvCxnSpPr>
          <p:nvPr/>
        </p:nvCxnSpPr>
        <p:spPr>
          <a:xfrm flipH="1">
            <a:off x="2844603" y="3220616"/>
            <a:ext cx="864096" cy="4586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0" idx="1"/>
            <a:endCxn id="16" idx="3"/>
          </p:cNvCxnSpPr>
          <p:nvPr/>
        </p:nvCxnSpPr>
        <p:spPr>
          <a:xfrm flipH="1">
            <a:off x="2772595" y="2752564"/>
            <a:ext cx="576064" cy="41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endCxn id="15" idx="3"/>
          </p:cNvCxnSpPr>
          <p:nvPr/>
        </p:nvCxnSpPr>
        <p:spPr>
          <a:xfrm flipH="1" flipV="1">
            <a:off x="3060627" y="2032166"/>
            <a:ext cx="432048" cy="2620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2988619" y="4083558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State Training Services (STS)</a:t>
            </a:r>
          </a:p>
        </p:txBody>
      </p:sp>
      <p:cxnSp>
        <p:nvCxnSpPr>
          <p:cNvPr id="35" name="Straight Connector 34"/>
          <p:cNvCxnSpPr>
            <a:endCxn id="33" idx="0"/>
          </p:cNvCxnSpPr>
          <p:nvPr/>
        </p:nvCxnSpPr>
        <p:spPr>
          <a:xfrm flipH="1">
            <a:off x="3492675" y="3220616"/>
            <a:ext cx="576064" cy="862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7959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340296"/>
            <a:ext cx="6181217" cy="406064"/>
          </a:xfrm>
        </p:spPr>
        <p:txBody>
          <a:bodyPr/>
          <a:lstStyle/>
          <a:p>
            <a:r>
              <a:rPr lang="en-AU" dirty="0" smtClean="0">
                <a:solidFill>
                  <a:srgbClr val="3FD4AD"/>
                </a:solidFill>
              </a:rPr>
              <a:t>DAAWS Contact's</a:t>
            </a:r>
            <a:endParaRPr lang="en-AU" dirty="0">
              <a:solidFill>
                <a:srgbClr val="3FD4A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7</a:t>
            </a:fld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729697" y="1060376"/>
            <a:ext cx="7704856" cy="3016210"/>
          </a:xfrm>
          <a:prstGeom prst="rect">
            <a:avLst/>
          </a:prstGeom>
          <a:solidFill>
            <a:srgbClr val="3FD4AD"/>
          </a:solidFill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Alana Perish	      </a:t>
            </a:r>
            <a:r>
              <a:rPr lang="en-AU" sz="1200" b="1" dirty="0" smtClean="0"/>
              <a:t>DAAWS Coordinator </a:t>
            </a:r>
            <a:r>
              <a:rPr lang="en-AU" sz="1200" dirty="0" smtClean="0"/>
              <a:t>	 	alana.perish@tafensw.edu.au</a:t>
            </a:r>
            <a:r>
              <a:rPr lang="en-AU" sz="1200" dirty="0"/>
              <a:t>	</a:t>
            </a:r>
            <a:r>
              <a:rPr lang="en-AU" sz="1200" dirty="0" smtClean="0"/>
              <a:t>0472 865 760</a:t>
            </a:r>
          </a:p>
          <a:p>
            <a:endParaRPr lang="en-AU" sz="1200" dirty="0" smtClean="0"/>
          </a:p>
          <a:p>
            <a:r>
              <a:rPr lang="en-AU" sz="1200" dirty="0" smtClean="0"/>
              <a:t>Sindy Duffield	      </a:t>
            </a:r>
            <a:r>
              <a:rPr lang="en-AU" sz="1200" b="1" dirty="0" smtClean="0"/>
              <a:t>DAAWS Officer </a:t>
            </a:r>
            <a:r>
              <a:rPr lang="en-AU" sz="1200" dirty="0" smtClean="0"/>
              <a:t>		sindy.duffield1@tafensw.edu.au	46 201 923</a:t>
            </a:r>
          </a:p>
          <a:p>
            <a:endParaRPr lang="en-AU" sz="1200" dirty="0" smtClean="0"/>
          </a:p>
          <a:p>
            <a:r>
              <a:rPr lang="en-AU" sz="1200" dirty="0" smtClean="0"/>
              <a:t>Lyndel Starr	      </a:t>
            </a:r>
            <a:r>
              <a:rPr lang="en-AU" sz="1200" b="1" dirty="0" smtClean="0"/>
              <a:t>DAAWS Student Contact Officer	</a:t>
            </a:r>
            <a:r>
              <a:rPr lang="en-AU" sz="1200" dirty="0"/>
              <a:t>lyndel.starr@tafensw.edu.au	</a:t>
            </a:r>
            <a:r>
              <a:rPr lang="en-AU" sz="1200" dirty="0" smtClean="0"/>
              <a:t>	</a:t>
            </a:r>
            <a:r>
              <a:rPr lang="en-AU" sz="1200" dirty="0"/>
              <a:t>0459 862 </a:t>
            </a:r>
            <a:r>
              <a:rPr lang="en-AU" sz="1200" dirty="0" smtClean="0"/>
              <a:t>817</a:t>
            </a:r>
            <a:endParaRPr lang="en-AU" sz="1200" b="1" dirty="0" smtClean="0"/>
          </a:p>
          <a:p>
            <a:r>
              <a:rPr lang="en-AU" sz="1200" dirty="0"/>
              <a:t>	</a:t>
            </a:r>
            <a:r>
              <a:rPr lang="en-AU" sz="1200" dirty="0" smtClean="0"/>
              <a:t>      Wetherill Park, Granville, Liverpool College</a:t>
            </a:r>
          </a:p>
          <a:p>
            <a:r>
              <a:rPr lang="en-AU" sz="1200" dirty="0" smtClean="0"/>
              <a:t>		</a:t>
            </a:r>
          </a:p>
          <a:p>
            <a:r>
              <a:rPr lang="en-AU" sz="1200" dirty="0" smtClean="0"/>
              <a:t>Michelle Sherrin</a:t>
            </a:r>
            <a:r>
              <a:rPr lang="en-AU" sz="1400" dirty="0"/>
              <a:t> </a:t>
            </a:r>
            <a:r>
              <a:rPr lang="en-AU" sz="1400" dirty="0" smtClean="0"/>
              <a:t>  </a:t>
            </a:r>
            <a:r>
              <a:rPr lang="en-AU" sz="1200" b="1" dirty="0" smtClean="0"/>
              <a:t>DAAWS Student Contact Officer	</a:t>
            </a:r>
            <a:r>
              <a:rPr lang="en-AU" sz="1200" dirty="0" smtClean="0"/>
              <a:t>michelle.sherrin@tafensw.edu.au</a:t>
            </a:r>
            <a:r>
              <a:rPr lang="en-AU" sz="1400" dirty="0" smtClean="0"/>
              <a:t>	</a:t>
            </a:r>
            <a:r>
              <a:rPr lang="en-AU" sz="1200" dirty="0"/>
              <a:t>0459 869 </a:t>
            </a:r>
            <a:r>
              <a:rPr lang="en-AU" sz="1200" dirty="0" smtClean="0"/>
              <a:t>395</a:t>
            </a:r>
            <a:endParaRPr lang="en-AU" sz="1400" b="1" dirty="0" smtClean="0"/>
          </a:p>
          <a:p>
            <a:r>
              <a:rPr lang="en-AU" sz="1200" dirty="0" smtClean="0"/>
              <a:t>	      Campbelltown College</a:t>
            </a:r>
          </a:p>
          <a:p>
            <a:r>
              <a:rPr lang="en-AU" sz="1200" dirty="0" smtClean="0"/>
              <a:t>Karen Breeze	       </a:t>
            </a:r>
            <a:r>
              <a:rPr lang="en-AU" sz="1200" b="1" dirty="0"/>
              <a:t>DAAWS Student Contact </a:t>
            </a:r>
            <a:r>
              <a:rPr lang="en-AU" sz="1200" b="1" dirty="0" smtClean="0"/>
              <a:t>Officer              </a:t>
            </a:r>
            <a:r>
              <a:rPr lang="en-AU" sz="1200" dirty="0"/>
              <a:t>k</a:t>
            </a:r>
            <a:r>
              <a:rPr lang="en-AU" sz="1200" dirty="0" smtClean="0"/>
              <a:t>aren.breeze3@tafensw.edu.au	0459 862 818</a:t>
            </a:r>
          </a:p>
          <a:p>
            <a:r>
              <a:rPr lang="en-AU" sz="1400" dirty="0" smtClean="0"/>
              <a:t>	</a:t>
            </a:r>
            <a:r>
              <a:rPr lang="en-AU" sz="1400" dirty="0"/>
              <a:t> </a:t>
            </a:r>
            <a:r>
              <a:rPr lang="en-AU" sz="1400" dirty="0" smtClean="0"/>
              <a:t>     </a:t>
            </a:r>
            <a:r>
              <a:rPr lang="en-AU" sz="1200" dirty="0" smtClean="0"/>
              <a:t>Miller, MBISC and Macquarie Fields College  </a:t>
            </a:r>
            <a:r>
              <a:rPr lang="en-AU" sz="1400" dirty="0" smtClean="0"/>
              <a:t>		</a:t>
            </a:r>
            <a:r>
              <a:rPr lang="en-AU" sz="1200" dirty="0" smtClean="0"/>
              <a:t>	</a:t>
            </a:r>
            <a:endParaRPr lang="en-AU" sz="1400" dirty="0" smtClean="0"/>
          </a:p>
          <a:p>
            <a:r>
              <a:rPr lang="en-AU" sz="1200" dirty="0" smtClean="0"/>
              <a:t>Elizabeth Beard      </a:t>
            </a:r>
            <a:r>
              <a:rPr lang="en-AU" sz="1200" b="1" dirty="0" smtClean="0"/>
              <a:t>DAAWS Student Contact Officer	</a:t>
            </a:r>
            <a:r>
              <a:rPr lang="en-AU" sz="1200" dirty="0"/>
              <a:t> e</a:t>
            </a:r>
            <a:r>
              <a:rPr lang="en-AU" sz="1200" dirty="0" smtClean="0"/>
              <a:t>lizabeth.beard@tafensw.edu.au	</a:t>
            </a:r>
            <a:r>
              <a:rPr lang="en-AU" sz="1200" dirty="0"/>
              <a:t>0459 863 </a:t>
            </a:r>
            <a:r>
              <a:rPr lang="en-AU" sz="1200" dirty="0" smtClean="0"/>
              <a:t>948</a:t>
            </a:r>
            <a:endParaRPr lang="en-AU" sz="1200" b="1" dirty="0" smtClean="0"/>
          </a:p>
          <a:p>
            <a:r>
              <a:rPr lang="en-AU" sz="1200" dirty="0" smtClean="0"/>
              <a:t>	       Padstow, Bankstown, Lidcombe College </a:t>
            </a:r>
          </a:p>
          <a:p>
            <a:r>
              <a:rPr lang="en-AU" sz="1200" dirty="0" smtClean="0"/>
              <a:t>		</a:t>
            </a:r>
            <a:r>
              <a:rPr lang="en-AU" sz="1200" dirty="0"/>
              <a:t>	</a:t>
            </a:r>
            <a:endParaRPr lang="en-AU" sz="1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3437207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340296"/>
            <a:ext cx="6181217" cy="406064"/>
          </a:xfrm>
        </p:spPr>
        <p:txBody>
          <a:bodyPr/>
          <a:lstStyle/>
          <a:p>
            <a:r>
              <a:rPr lang="en-AU" dirty="0" smtClean="0">
                <a:solidFill>
                  <a:srgbClr val="3FD4AD"/>
                </a:solidFill>
              </a:rPr>
              <a:t>Student support contacts</a:t>
            </a:r>
            <a:endParaRPr lang="en-AU" dirty="0">
              <a:solidFill>
                <a:srgbClr val="3FD4A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8</a:t>
            </a:fld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684362" y="988368"/>
            <a:ext cx="7704856" cy="3693319"/>
          </a:xfrm>
          <a:prstGeom prst="rect">
            <a:avLst/>
          </a:prstGeom>
          <a:solidFill>
            <a:srgbClr val="3FD4A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/>
              <a:t>Teacher  Consultant, Disabilities:</a:t>
            </a:r>
          </a:p>
          <a:p>
            <a:pPr algn="ctr"/>
            <a:endParaRPr lang="en-A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Carmel Silvestro 	Granville  College			9682 0384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Shelly Temmerman	Granville College			9682 0404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Carol Davis 		Wetherill Park College 		9682 0236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Doug Bowers 		Campbelltown College 		46201 803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Karyn Evans 		Campbelltown College 		46201 729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Keri Aggett 		Miller College 			9825 7307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Sally Ryan 		Liverpool College 			9827 5288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Premy Reddy 		Padstow/Bankstown College 		9722 5322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Steve Berry 		Padstow/ Lidcombe 		9643 4592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Chris Levi		Macquarie Fields and MBISC		9825 0355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87677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9</a:t>
            </a:fld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solidFill>
            <a:srgbClr val="3FD4AD"/>
          </a:solidFill>
        </p:spPr>
        <p:txBody>
          <a:bodyPr/>
          <a:lstStyle/>
          <a:p>
            <a:r>
              <a:rPr lang="en-AU" dirty="0" smtClean="0"/>
              <a:t>Sindy Duffield</a:t>
            </a:r>
            <a:endParaRPr lang="en-AU" dirty="0"/>
          </a:p>
          <a:p>
            <a:pPr lvl="1"/>
            <a:r>
              <a:rPr lang="en-AU" dirty="0" smtClean="0"/>
              <a:t>DAAWS Officer</a:t>
            </a:r>
            <a:endParaRPr lang="en-AU" dirty="0"/>
          </a:p>
          <a:p>
            <a:pPr lvl="1"/>
            <a:r>
              <a:rPr lang="en-AU" sz="2000" dirty="0"/>
              <a:t>s</a:t>
            </a:r>
            <a:r>
              <a:rPr lang="en-AU" sz="2000" dirty="0" smtClean="0"/>
              <a:t>indy.duffield1@tafensw.edu.au</a:t>
            </a:r>
            <a:r>
              <a:rPr lang="en-AU" sz="2000" dirty="0"/>
              <a:t/>
            </a:r>
            <a:br>
              <a:rPr lang="en-AU" sz="2000" dirty="0"/>
            </a:br>
            <a:r>
              <a:rPr lang="en-AU" sz="2000" dirty="0" smtClean="0"/>
              <a:t>0246201923</a:t>
            </a:r>
            <a:endParaRPr lang="en-AU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Any questions big or small</a:t>
            </a:r>
            <a:endParaRPr lang="en-AU" dirty="0">
              <a:solidFill>
                <a:srgbClr val="3FD4AD"/>
              </a:solidFill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30157" y="2569942"/>
            <a:ext cx="4131756" cy="2110703"/>
          </a:xfrm>
          <a:custGeom>
            <a:avLst/>
            <a:gdLst>
              <a:gd name="connsiteX0" fmla="*/ 250329 w 4131756"/>
              <a:gd name="connsiteY0" fmla="*/ 0 h 2110703"/>
              <a:gd name="connsiteX1" fmla="*/ 4131756 w 4131756"/>
              <a:gd name="connsiteY1" fmla="*/ 0 h 2110703"/>
              <a:gd name="connsiteX2" fmla="*/ 4131756 w 4131756"/>
              <a:gd name="connsiteY2" fmla="*/ 1859507 h 2110703"/>
              <a:gd name="connsiteX3" fmla="*/ 250329 w 4131756"/>
              <a:gd name="connsiteY3" fmla="*/ 1859507 h 2110703"/>
              <a:gd name="connsiteX4" fmla="*/ 250329 w 4131756"/>
              <a:gd name="connsiteY4" fmla="*/ 2110703 h 2110703"/>
              <a:gd name="connsiteX5" fmla="*/ 0 w 4131756"/>
              <a:gd name="connsiteY5" fmla="*/ 2110703 h 2110703"/>
              <a:gd name="connsiteX6" fmla="*/ 0 w 4131756"/>
              <a:gd name="connsiteY6" fmla="*/ 1858703 h 2110703"/>
              <a:gd name="connsiteX7" fmla="*/ 250329 w 4131756"/>
              <a:gd name="connsiteY7" fmla="*/ 1858703 h 211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31756" h="2110703">
                <a:moveTo>
                  <a:pt x="250329" y="0"/>
                </a:moveTo>
                <a:lnTo>
                  <a:pt x="4131756" y="0"/>
                </a:lnTo>
                <a:lnTo>
                  <a:pt x="4131756" y="1859507"/>
                </a:lnTo>
                <a:lnTo>
                  <a:pt x="250329" y="1859507"/>
                </a:lnTo>
                <a:lnTo>
                  <a:pt x="250329" y="2110703"/>
                </a:lnTo>
                <a:lnTo>
                  <a:pt x="0" y="2110703"/>
                </a:lnTo>
                <a:lnTo>
                  <a:pt x="0" y="1858703"/>
                </a:lnTo>
                <a:lnTo>
                  <a:pt x="250329" y="1858703"/>
                </a:lnTo>
                <a:close/>
              </a:path>
            </a:pathLst>
          </a:custGeom>
          <a:solidFill>
            <a:srgbClr val="3FD4AD"/>
          </a:solidFill>
        </p:spPr>
        <p:txBody>
          <a:bodyPr vert="horz" wrap="square" lIns="396000" tIns="223200" rIns="180000" bIns="0" rtlCol="0">
            <a:no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2200" b="1" kern="1200" cap="none" baseline="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1pPr>
            <a:lvl2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chemeClr val="accent1"/>
              </a:buClr>
              <a:buSzPct val="70000"/>
              <a:buFont typeface="Arial" pitchFamily="34" charset="0"/>
              <a:buNone/>
              <a:defRPr sz="2200" b="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2pPr>
            <a:lvl3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SzPct val="70000"/>
              <a:buFont typeface="Arial" pitchFamily="34" charset="0"/>
              <a:buNone/>
              <a:defRPr sz="220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3pPr>
            <a:lvl4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rgbClr val="645EB3"/>
              </a:buClr>
              <a:buSzPct val="80000"/>
              <a:buFont typeface="Wingdings" panose="05000000000000000000" pitchFamily="2" charset="2"/>
              <a:buNone/>
              <a:defRPr sz="220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4pPr>
            <a:lvl5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rgbClr val="645EB3"/>
              </a:buClr>
              <a:buSzPct val="80000"/>
              <a:buFont typeface="Wingdings" panose="05000000000000000000" pitchFamily="2" charset="2"/>
              <a:buNone/>
              <a:defRPr sz="2200" kern="1200" baseline="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5pPr>
            <a:lvl6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rgbClr val="645EB3"/>
              </a:buClr>
              <a:buSzPct val="80000"/>
              <a:buFont typeface="Wingdings" panose="05000000000000000000" pitchFamily="2" charset="2"/>
              <a:buNone/>
              <a:defRPr sz="220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6pPr>
            <a:lvl7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rgbClr val="645EB3"/>
              </a:buClr>
              <a:buSzPct val="80000"/>
              <a:buFont typeface="Wingdings" panose="05000000000000000000" pitchFamily="2" charset="2"/>
              <a:buNone/>
              <a:defRPr sz="220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7pPr>
            <a:lvl8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rgbClr val="645EB3"/>
              </a:buClr>
              <a:buSzPct val="80000"/>
              <a:buFont typeface="Wingdings" panose="05000000000000000000" pitchFamily="2" charset="2"/>
              <a:buNone/>
              <a:defRPr sz="220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8pPr>
            <a:lvl9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rgbClr val="645EB3"/>
              </a:buClr>
              <a:buSzPct val="80000"/>
              <a:buFont typeface="Wingdings" panose="05000000000000000000" pitchFamily="2" charset="2"/>
              <a:buNone/>
              <a:defRPr sz="220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9pPr>
          </a:lstStyle>
          <a:p>
            <a:r>
              <a:rPr lang="en-AU" dirty="0" smtClean="0"/>
              <a:t>Alana Perish</a:t>
            </a:r>
          </a:p>
          <a:p>
            <a:pPr lvl="1"/>
            <a:r>
              <a:rPr lang="en-AU" dirty="0" smtClean="0"/>
              <a:t>DAAWS Coordinator</a:t>
            </a:r>
          </a:p>
          <a:p>
            <a:pPr lvl="1"/>
            <a:r>
              <a:rPr lang="en-AU" dirty="0"/>
              <a:t>a</a:t>
            </a:r>
            <a:r>
              <a:rPr lang="en-AU" dirty="0" smtClean="0"/>
              <a:t>lana.perish@tafensw.edu.au</a:t>
            </a:r>
            <a:br>
              <a:rPr lang="en-AU" dirty="0" smtClean="0"/>
            </a:br>
            <a:r>
              <a:rPr lang="en-AU" dirty="0" smtClean="0"/>
              <a:t>0472 865 760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05112437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-simple (1)">
  <a:themeElements>
    <a:clrScheme name="TAFE Colours">
      <a:dk1>
        <a:sysClr val="windowText" lastClr="000000"/>
      </a:dk1>
      <a:lt1>
        <a:sysClr val="window" lastClr="FFFFFF"/>
      </a:lt1>
      <a:dk2>
        <a:srgbClr val="262626"/>
      </a:dk2>
      <a:lt2>
        <a:srgbClr val="000000"/>
      </a:lt2>
      <a:accent1>
        <a:srgbClr val="4FCBA5"/>
      </a:accent1>
      <a:accent2>
        <a:srgbClr val="6AB3E3"/>
      </a:accent2>
      <a:accent3>
        <a:srgbClr val="8C84D6"/>
      </a:accent3>
      <a:accent4>
        <a:srgbClr val="F79475"/>
      </a:accent4>
      <a:accent5>
        <a:srgbClr val="262626"/>
      </a:accent5>
      <a:accent6>
        <a:srgbClr val="58595B"/>
      </a:accent6>
      <a:hlink>
        <a:srgbClr val="808080"/>
      </a:hlink>
      <a:folHlink>
        <a:srgbClr val="58595B"/>
      </a:folHlink>
    </a:clrScheme>
    <a:fontScheme name="TAFE Font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E6E6"/>
        </a:solidFill>
        <a:ln>
          <a:noFill/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Presentation2" id="{B870BA68-FAC2-4947-9809-F0E3290765B9}" vid="{E12651EF-3267-B546-BB53-1A3A152033E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cc39c96-058b-483d-bb1a-f614d578734a"/>
    <n8bbb5ef198747289293c3ed6062fe7e xmlns="$ListId:Enrolments;">
      <Terms xmlns="http://schemas.microsoft.com/office/infopath/2007/PartnerControls"/>
    </n8bbb5ef198747289293c3ed6062fe7e>
    <j9ea0d4d46d34d3c8d744a3e311c62db xmlns="$ListId:Enrolments;">
      <Terms xmlns="http://schemas.microsoft.com/office/infopath/2007/PartnerControls"/>
    </j9ea0d4d46d34d3c8d744a3e311c62db>
    <TaxKeywordTaxHTField xmlns="3cc39c96-058b-483d-bb1a-f614d578734a">
      <Terms xmlns="http://schemas.microsoft.com/office/infopath/2007/PartnerControls"/>
    </TaxKeywordTaxHTFiel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6B01CD9F01C44A90F8C3DC3FCF9D3B" ma:contentTypeVersion="" ma:contentTypeDescription="Create a new document." ma:contentTypeScope="" ma:versionID="e4282a58ec59667fc92090de3127e942">
  <xsd:schema xmlns:xsd="http://www.w3.org/2001/XMLSchema" xmlns:xs="http://www.w3.org/2001/XMLSchema" xmlns:p="http://schemas.microsoft.com/office/2006/metadata/properties" xmlns:ns2="$ListId:Enrolments;" xmlns:ns3="3cc39c96-058b-483d-bb1a-f614d578734a" targetNamespace="http://schemas.microsoft.com/office/2006/metadata/properties" ma:root="true" ma:fieldsID="a6be8f65a8010ba30846050ecc38a633" ns2:_="" ns3:_="">
    <xsd:import namespace="$ListId:Enrolments;"/>
    <xsd:import namespace="3cc39c96-058b-483d-bb1a-f614d578734a"/>
    <xsd:element name="properties">
      <xsd:complexType>
        <xsd:sequence>
          <xsd:element name="documentManagement">
            <xsd:complexType>
              <xsd:all>
                <xsd:element ref="ns3:TaxCatchAll" minOccurs="0"/>
                <xsd:element ref="ns3:TaxKeywordTaxHTField" minOccurs="0"/>
                <xsd:element ref="ns2:n8bbb5ef198747289293c3ed6062fe7e" minOccurs="0"/>
                <xsd:element ref="ns2:j9ea0d4d46d34d3c8d744a3e311c62db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$ListId:Enrolments;" elementFormDefault="qualified">
    <xsd:import namespace="http://schemas.microsoft.com/office/2006/documentManagement/types"/>
    <xsd:import namespace="http://schemas.microsoft.com/office/infopath/2007/PartnerControls"/>
    <xsd:element name="n8bbb5ef198747289293c3ed6062fe7e" ma:index="13" nillable="true" ma:taxonomy="true" ma:internalName="n8bbb5ef198747289293c3ed6062fe7e" ma:taxonomyFieldName="Term_x0020_store_x0020_classification" ma:displayName="Term store classification" ma:default="" ma:fieldId="{78bbb5ef-1987-4728-9293-c3ed6062fe7e}" ma:sspId="9176d9e3-761e-4df8-95ed-e24c74c1b33f" ma:termSetId="bba239e6-0098-4b24-a472-4c0258411315" ma:anchorId="569614ad-268c-45d6-bb88-9c4aa67bb9e6" ma:open="false" ma:isKeyword="false">
      <xsd:complexType>
        <xsd:sequence>
          <xsd:element ref="pc:Terms" minOccurs="0" maxOccurs="1"/>
        </xsd:sequence>
      </xsd:complexType>
    </xsd:element>
    <xsd:element name="j9ea0d4d46d34d3c8d744a3e311c62db" ma:index="14" nillable="true" ma:taxonomy="true" ma:internalName="j9ea0d4d46d34d3c8d744a3e311c62db" ma:taxonomyFieldName="Unit_x0020_term_x0020_store" ma:displayName="Unit term store" ma:default="" ma:fieldId="{39ea0d4d-46d3-4d3c-8d74-4a3e311c62db}" ma:sspId="9176d9e3-761e-4df8-95ed-e24c74c1b33f" ma:termSetId="0a33b483-1216-4b10-8894-b4b8348daa76" ma:anchorId="19e1e8da-89a7-4a78-bdcb-563f0416ad5c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c39c96-058b-483d-bb1a-f614d578734a" elementFormDefault="qualified">
    <xsd:import namespace="http://schemas.microsoft.com/office/2006/documentManagement/types"/>
    <xsd:import namespace="http://schemas.microsoft.com/office/infopath/2007/PartnerControls"/>
    <xsd:element name="TaxCatchAll" ma:index="11" nillable="true" ma:displayName="Taxonomy Catch All Column" ma:description="" ma:hidden="true" ma:list="{30bc8d14-311f-4cab-9fa6-1b4783b3b0d7}" ma:internalName="TaxCatchAll" ma:showField="CatchAllData" ma:web="3cc39c96-058b-483d-bb1a-f614d57873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12" nillable="true" ma:taxonomy="true" ma:internalName="TaxKeywordTaxHTField" ma:taxonomyFieldName="TaxKeyword" ma:displayName="Enterprise Keywords" ma:fieldId="{23f27201-bee3-471e-b2e7-b64fd8b7ca38}" ma:taxonomyMulti="true" ma:sspId="9176d9e3-761e-4df8-95ed-e24c74c1b33f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62EB41-142A-4D58-B103-9909D0E7671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67B2F4B-E748-4E6A-95BC-61A13C574A29}">
  <ds:schemaRefs>
    <ds:schemaRef ds:uri="http://purl.org/dc/terms/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$ListId:Enrolments;"/>
    <ds:schemaRef ds:uri="3cc39c96-058b-483d-bb1a-f614d578734a"/>
    <ds:schemaRef ds:uri="http://purl.org/dc/elements/1.1/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3CA97DA-7B95-4B99-8EB8-7DE7B97AE1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$ListId:Enrolments;"/>
    <ds:schemaRef ds:uri="3cc39c96-058b-483d-bb1a-f614d57873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powerpoint-template-simple (1)</Template>
  <TotalTime>989</TotalTime>
  <Words>369</Words>
  <Application>Microsoft Office PowerPoint</Application>
  <PresentationFormat>Custom</PresentationFormat>
  <Paragraphs>94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powerpoint-template-simple (1)</vt:lpstr>
      <vt:lpstr>DAAWS</vt:lpstr>
      <vt:lpstr>What is DAAWS Disabled Australian apprentice wage scheme</vt:lpstr>
      <vt:lpstr>How can daaws benefit an apprentice  with a disability as well as their employer?</vt:lpstr>
      <vt:lpstr>How can daaws benefit an apprentice/ trainee with a disability?</vt:lpstr>
      <vt:lpstr>How does an apprentice become eligible for daaws funding </vt:lpstr>
      <vt:lpstr>Australian apprentice </vt:lpstr>
      <vt:lpstr>DAAWS Contact's</vt:lpstr>
      <vt:lpstr>Student support contacts</vt:lpstr>
      <vt:lpstr>Any questions big or small</vt:lpstr>
      <vt:lpstr>THANK YOU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Blakeney, Georgia</dc:creator>
  <cp:lastModifiedBy>Caroline Krix</cp:lastModifiedBy>
  <cp:revision>105</cp:revision>
  <cp:lastPrinted>2018-06-14T00:24:47Z</cp:lastPrinted>
  <dcterms:created xsi:type="dcterms:W3CDTF">2017-01-25T01:32:01Z</dcterms:created>
  <dcterms:modified xsi:type="dcterms:W3CDTF">2018-06-27T03:28:22Z</dcterms:modified>
  <cp:category>PowerPoint Template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0x0101009D6B01CD9F01C44A90F8C3DC3FCF9D3B</vt:lpwstr>
  </property>
  <property fmtid="{D5CDD505-2E9C-101B-9397-08002B2CF9AE}" pid="3" name="TaxKeyword">
    <vt:lpwstr/>
  </property>
  <property fmtid="{D5CDD505-2E9C-101B-9397-08002B2CF9AE}" pid="4" name="Term_x0020_store_x0020_classification">
    <vt:lpwstr/>
  </property>
  <property fmtid="{D5CDD505-2E9C-101B-9397-08002B2CF9AE}" pid="5" name="Unit_x0020_term_x0020_store">
    <vt:lpwstr/>
  </property>
  <property fmtid="{D5CDD505-2E9C-101B-9397-08002B2CF9AE}" pid="6" name="Unit term store">
    <vt:lpwstr/>
  </property>
  <property fmtid="{D5CDD505-2E9C-101B-9397-08002B2CF9AE}" pid="7" name="Term store classification">
    <vt:lpwstr/>
  </property>
</Properties>
</file>