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resources/learning-guides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s://apple.co/2GqVOWH" TargetMode="External"/><Relationship Id="rId17" Type="http://schemas.openxmlformats.org/officeDocument/2006/relationships/image" Target="../media/image8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currentstudents/current_students/services_and_facilities/counselling_services/ecounsell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/are_you_coping_with_study" TargetMode="External"/><Relationship Id="rId11" Type="http://schemas.openxmlformats.org/officeDocument/2006/relationships/hyperlink" Target="https://spoti.fi/2GkmKpK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7.png"/><Relationship Id="rId10" Type="http://schemas.openxmlformats.org/officeDocument/2006/relationships/hyperlink" Target="http://www.westernsydney.edu.au/podcasts" TargetMode="External"/><Relationship Id="rId4" Type="http://schemas.openxmlformats.org/officeDocument/2006/relationships/hyperlink" Target="https://www.westernsydney.edu.au/mates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www.westernsydney.edu.au/studentdiscou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48" y="1884034"/>
            <a:ext cx="3843511" cy="186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Connect with other new students and mentors in later years of study.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6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 Also available on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Spotify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ITunes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6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11</cp:revision>
  <dcterms:created xsi:type="dcterms:W3CDTF">2019-07-04T06:14:36Z</dcterms:created>
  <dcterms:modified xsi:type="dcterms:W3CDTF">2021-10-18T05:08:20Z</dcterms:modified>
</cp:coreProperties>
</file>