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6" r:id="rId2"/>
    <p:sldId id="257" r:id="rId3"/>
    <p:sldId id="261" r:id="rId4"/>
    <p:sldId id="263"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C5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43" autoAdjust="0"/>
    <p:restoredTop sz="66395" autoAdjust="0"/>
  </p:normalViewPr>
  <p:slideViewPr>
    <p:cSldViewPr snapToGrid="0">
      <p:cViewPr varScale="1">
        <p:scale>
          <a:sx n="82" d="100"/>
          <a:sy n="82" d="100"/>
        </p:scale>
        <p:origin x="23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82556-E2C9-4152-BE6E-7717A9523100}" type="datetimeFigureOut">
              <a:rPr lang="en-AU" smtClean="0"/>
              <a:t>25/3/20</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5E53EB-F8DD-4B10-99BA-F5F230C0F29F}" type="slidenum">
              <a:rPr lang="en-AU" smtClean="0"/>
              <a:t>‹#›</a:t>
            </a:fld>
            <a:endParaRPr lang="en-AU"/>
          </a:p>
        </p:txBody>
      </p:sp>
    </p:spTree>
    <p:extLst>
      <p:ext uri="{BB962C8B-B14F-4D97-AF65-F5344CB8AC3E}">
        <p14:creationId xmlns:p14="http://schemas.microsoft.com/office/powerpoint/2010/main" val="689964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Opening title slide: </a:t>
            </a:r>
          </a:p>
          <a:p>
            <a:r>
              <a:rPr lang="en-US" dirty="0"/>
              <a:t>You should name your PowerPoint recording based on the name of the unit and the name of the lecture. </a:t>
            </a:r>
          </a:p>
        </p:txBody>
      </p:sp>
      <p:sp>
        <p:nvSpPr>
          <p:cNvPr id="4" name="Slide Number Placeholder 3"/>
          <p:cNvSpPr>
            <a:spLocks noGrp="1"/>
          </p:cNvSpPr>
          <p:nvPr>
            <p:ph type="sldNum" sz="quarter" idx="10"/>
          </p:nvPr>
        </p:nvSpPr>
        <p:spPr/>
        <p:txBody>
          <a:bodyPr/>
          <a:lstStyle/>
          <a:p>
            <a:fld id="{A35E53EB-F8DD-4B10-99BA-F5F230C0F29F}" type="slidenum">
              <a:rPr lang="en-AU" smtClean="0"/>
              <a:t>1</a:t>
            </a:fld>
            <a:endParaRPr lang="en-AU"/>
          </a:p>
        </p:txBody>
      </p:sp>
    </p:spTree>
    <p:extLst>
      <p:ext uri="{BB962C8B-B14F-4D97-AF65-F5344CB8AC3E}">
        <p14:creationId xmlns:p14="http://schemas.microsoft.com/office/powerpoint/2010/main" val="1634211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Arial" panose="020B0604020202020204" pitchFamily="34" charset="0"/>
                <a:cs typeface="Arial" panose="020B0604020202020204" pitchFamily="34" charset="0"/>
              </a:rPr>
              <a:t>Example slide 1: Information slide</a:t>
            </a:r>
          </a:p>
          <a:p>
            <a:r>
              <a:rPr lang="en-AU" dirty="0">
                <a:latin typeface="Arial" panose="020B0604020202020204" pitchFamily="34" charset="0"/>
                <a:cs typeface="Arial" panose="020B0604020202020204" pitchFamily="34" charset="0"/>
              </a:rPr>
              <a:t>General slides in your presentation should be structured similarly. </a:t>
            </a:r>
          </a:p>
        </p:txBody>
      </p:sp>
      <p:sp>
        <p:nvSpPr>
          <p:cNvPr id="4" name="Slide Number Placeholder 3"/>
          <p:cNvSpPr>
            <a:spLocks noGrp="1"/>
          </p:cNvSpPr>
          <p:nvPr>
            <p:ph type="sldNum" sz="quarter" idx="10"/>
          </p:nvPr>
        </p:nvSpPr>
        <p:spPr/>
        <p:txBody>
          <a:bodyPr/>
          <a:lstStyle/>
          <a:p>
            <a:fld id="{A35E53EB-F8DD-4B10-99BA-F5F230C0F29F}" type="slidenum">
              <a:rPr lang="en-AU" smtClean="0"/>
              <a:t>2</a:t>
            </a:fld>
            <a:endParaRPr lang="en-AU"/>
          </a:p>
        </p:txBody>
      </p:sp>
    </p:spTree>
    <p:extLst>
      <p:ext uri="{BB962C8B-B14F-4D97-AF65-F5344CB8AC3E}">
        <p14:creationId xmlns:p14="http://schemas.microsoft.com/office/powerpoint/2010/main" val="1842714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Example slide 2: Image slide</a:t>
            </a:r>
          </a:p>
          <a:p>
            <a:r>
              <a:rPr lang="en-AU" dirty="0"/>
              <a:t>This slide shows an example of a slide layout that incorporates an image with textual information. Image based slides should look similar to that shown above. Delete the above image and replace it with one of your own. </a:t>
            </a:r>
          </a:p>
        </p:txBody>
      </p:sp>
      <p:sp>
        <p:nvSpPr>
          <p:cNvPr id="4" name="Slide Number Placeholder 3"/>
          <p:cNvSpPr>
            <a:spLocks noGrp="1"/>
          </p:cNvSpPr>
          <p:nvPr>
            <p:ph type="sldNum" sz="quarter" idx="10"/>
          </p:nvPr>
        </p:nvSpPr>
        <p:spPr/>
        <p:txBody>
          <a:bodyPr/>
          <a:lstStyle/>
          <a:p>
            <a:fld id="{A35E53EB-F8DD-4B10-99BA-F5F230C0F29F}" type="slidenum">
              <a:rPr lang="en-AU" smtClean="0"/>
              <a:t>3</a:t>
            </a:fld>
            <a:endParaRPr lang="en-AU"/>
          </a:p>
        </p:txBody>
      </p:sp>
    </p:spTree>
    <p:extLst>
      <p:ext uri="{BB962C8B-B14F-4D97-AF65-F5344CB8AC3E}">
        <p14:creationId xmlns:p14="http://schemas.microsoft.com/office/powerpoint/2010/main" val="2724636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latin typeface="Arial" panose="020B0604020202020204" pitchFamily="34" charset="0"/>
                <a:cs typeface="Arial" panose="020B0604020202020204" pitchFamily="34" charset="0"/>
              </a:rPr>
              <a:t>Example slide 3: Image slide</a:t>
            </a:r>
          </a:p>
          <a:p>
            <a:r>
              <a:rPr lang="en-AU" dirty="0"/>
              <a:t>Delete the above image and replace it with one of your own. </a:t>
            </a: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35E53EB-F8DD-4B10-99BA-F5F230C0F29F}" type="slidenum">
              <a:rPr lang="en-AU" smtClean="0"/>
              <a:t>4</a:t>
            </a:fld>
            <a:endParaRPr lang="en-AU"/>
          </a:p>
        </p:txBody>
      </p:sp>
    </p:spTree>
    <p:extLst>
      <p:ext uri="{BB962C8B-B14F-4D97-AF65-F5344CB8AC3E}">
        <p14:creationId xmlns:p14="http://schemas.microsoft.com/office/powerpoint/2010/main" val="3332758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Closing slide:</a:t>
            </a:r>
          </a:p>
          <a:p>
            <a:r>
              <a:rPr lang="en-US" dirty="0"/>
              <a:t>This should be the last slide of your PowerPoint recording. </a:t>
            </a:r>
          </a:p>
        </p:txBody>
      </p:sp>
      <p:sp>
        <p:nvSpPr>
          <p:cNvPr id="4" name="Slide Number Placeholder 3"/>
          <p:cNvSpPr>
            <a:spLocks noGrp="1"/>
          </p:cNvSpPr>
          <p:nvPr>
            <p:ph type="sldNum" sz="quarter" idx="5"/>
          </p:nvPr>
        </p:nvSpPr>
        <p:spPr/>
        <p:txBody>
          <a:bodyPr/>
          <a:lstStyle/>
          <a:p>
            <a:fld id="{A35E53EB-F8DD-4B10-99BA-F5F230C0F29F}" type="slidenum">
              <a:rPr lang="en-AU" smtClean="0"/>
              <a:t>5</a:t>
            </a:fld>
            <a:endParaRPr lang="en-AU"/>
          </a:p>
        </p:txBody>
      </p:sp>
    </p:spTree>
    <p:extLst>
      <p:ext uri="{BB962C8B-B14F-4D97-AF65-F5344CB8AC3E}">
        <p14:creationId xmlns:p14="http://schemas.microsoft.com/office/powerpoint/2010/main" val="3268188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AAA418-BB22-47EB-B0E2-C164ECBFB4A3}" type="datetimeFigureOut">
              <a:rPr lang="en-AU" smtClean="0"/>
              <a:t>25/3/20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4172806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AA418-BB22-47EB-B0E2-C164ECBFB4A3}" type="datetimeFigureOut">
              <a:rPr lang="en-AU" smtClean="0"/>
              <a:t>25/3/20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2883686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AA418-BB22-47EB-B0E2-C164ECBFB4A3}" type="datetimeFigureOut">
              <a:rPr lang="en-AU" smtClean="0"/>
              <a:t>25/3/20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240857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AA418-BB22-47EB-B0E2-C164ECBFB4A3}" type="datetimeFigureOut">
              <a:rPr lang="en-AU" smtClean="0"/>
              <a:t>25/3/20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4056641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AA418-BB22-47EB-B0E2-C164ECBFB4A3}" type="datetimeFigureOut">
              <a:rPr lang="en-AU" smtClean="0"/>
              <a:t>25/3/20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420912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AAA418-BB22-47EB-B0E2-C164ECBFB4A3}" type="datetimeFigureOut">
              <a:rPr lang="en-AU" smtClean="0"/>
              <a:t>25/3/20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258665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AAA418-BB22-47EB-B0E2-C164ECBFB4A3}" type="datetimeFigureOut">
              <a:rPr lang="en-AU" smtClean="0"/>
              <a:t>25/3/20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1979140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AAA418-BB22-47EB-B0E2-C164ECBFB4A3}" type="datetimeFigureOut">
              <a:rPr lang="en-AU" smtClean="0"/>
              <a:t>25/3/20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2069020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AA418-BB22-47EB-B0E2-C164ECBFB4A3}" type="datetimeFigureOut">
              <a:rPr lang="en-AU" smtClean="0"/>
              <a:t>25/3/20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84573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AAA418-BB22-47EB-B0E2-C164ECBFB4A3}" type="datetimeFigureOut">
              <a:rPr lang="en-AU" smtClean="0"/>
              <a:t>25/3/20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3789562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AAA418-BB22-47EB-B0E2-C164ECBFB4A3}" type="datetimeFigureOut">
              <a:rPr lang="en-AU" smtClean="0"/>
              <a:t>25/3/20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42712AD-37F6-4024-9C0D-3BA7187DC9F5}" type="slidenum">
              <a:rPr lang="en-AU" smtClean="0"/>
              <a:t>‹#›</a:t>
            </a:fld>
            <a:endParaRPr lang="en-AU"/>
          </a:p>
        </p:txBody>
      </p:sp>
    </p:spTree>
    <p:extLst>
      <p:ext uri="{BB962C8B-B14F-4D97-AF65-F5344CB8AC3E}">
        <p14:creationId xmlns:p14="http://schemas.microsoft.com/office/powerpoint/2010/main" val="2741904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AA418-BB22-47EB-B0E2-C164ECBFB4A3}" type="datetimeFigureOut">
              <a:rPr lang="en-AU" smtClean="0"/>
              <a:t>25/3/20</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712AD-37F6-4024-9C0D-3BA7187DC9F5}" type="slidenum">
              <a:rPr lang="en-AU" smtClean="0"/>
              <a:t>‹#›</a:t>
            </a:fld>
            <a:endParaRPr lang="en-AU"/>
          </a:p>
        </p:txBody>
      </p:sp>
    </p:spTree>
    <p:extLst>
      <p:ext uri="{BB962C8B-B14F-4D97-AF65-F5344CB8AC3E}">
        <p14:creationId xmlns:p14="http://schemas.microsoft.com/office/powerpoint/2010/main" val="33022613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picture containing drawing&#10;&#10;Description automatically generated">
            <a:extLst>
              <a:ext uri="{FF2B5EF4-FFF2-40B4-BE49-F238E27FC236}">
                <a16:creationId xmlns:a16="http://schemas.microsoft.com/office/drawing/2014/main" id="{1E387334-FB17-D74D-958B-B236BFD4B4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7E48C04C-2924-B44F-9804-A2D9B2C29693}"/>
              </a:ext>
            </a:extLst>
          </p:cNvPr>
          <p:cNvSpPr>
            <a:spLocks noGrp="1"/>
          </p:cNvSpPr>
          <p:nvPr>
            <p:ph type="ctrTitle"/>
          </p:nvPr>
        </p:nvSpPr>
        <p:spPr>
          <a:xfrm>
            <a:off x="569562" y="2905932"/>
            <a:ext cx="6858000" cy="523068"/>
          </a:xfrm>
        </p:spPr>
        <p:txBody>
          <a:bodyPr>
            <a:noAutofit/>
          </a:bodyPr>
          <a:lstStyle/>
          <a:p>
            <a:pPr algn="l"/>
            <a:r>
              <a:rPr lang="en-US" sz="3200" b="1" dirty="0">
                <a:solidFill>
                  <a:srgbClr val="FF5C5E"/>
                </a:solidFill>
                <a:latin typeface="+mn-lt"/>
              </a:rPr>
              <a:t>UNIT NUMBER - TITLE OF UNIT</a:t>
            </a:r>
          </a:p>
        </p:txBody>
      </p:sp>
      <p:sp>
        <p:nvSpPr>
          <p:cNvPr id="15" name="Title 4">
            <a:extLst>
              <a:ext uri="{FF2B5EF4-FFF2-40B4-BE49-F238E27FC236}">
                <a16:creationId xmlns:a16="http://schemas.microsoft.com/office/drawing/2014/main" id="{8F1EDD4E-22A7-974E-B337-D88BB0EF3DF3}"/>
              </a:ext>
            </a:extLst>
          </p:cNvPr>
          <p:cNvSpPr txBox="1">
            <a:spLocks/>
          </p:cNvSpPr>
          <p:nvPr/>
        </p:nvSpPr>
        <p:spPr>
          <a:xfrm>
            <a:off x="569562" y="3429000"/>
            <a:ext cx="6858000" cy="52306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solidFill>
                  <a:srgbClr val="FFFFFF"/>
                </a:solidFill>
                <a:latin typeface="+mn-lt"/>
              </a:rPr>
              <a:t>TITLE OF LECTURE</a:t>
            </a:r>
          </a:p>
        </p:txBody>
      </p:sp>
    </p:spTree>
    <p:extLst>
      <p:ext uri="{BB962C8B-B14F-4D97-AF65-F5344CB8AC3E}">
        <p14:creationId xmlns:p14="http://schemas.microsoft.com/office/powerpoint/2010/main" val="408045193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Arial" panose="020B0604020202020204" pitchFamily="34" charset="0"/>
                <a:cs typeface="Arial" panose="020B0604020202020204" pitchFamily="34" charset="0"/>
              </a:rPr>
              <a:t>Title of Slide</a:t>
            </a:r>
          </a:p>
        </p:txBody>
      </p:sp>
      <p:sp>
        <p:nvSpPr>
          <p:cNvPr id="3" name="Content Placeholder 2"/>
          <p:cNvSpPr>
            <a:spLocks noGrp="1"/>
          </p:cNvSpPr>
          <p:nvPr>
            <p:ph idx="1"/>
          </p:nvPr>
        </p:nvSpPr>
        <p:spPr/>
        <p:txBody>
          <a:bodyPr/>
          <a:lstStyle/>
          <a:p>
            <a:r>
              <a:rPr lang="en-AU" sz="3200" dirty="0">
                <a:latin typeface="Arial" panose="020B0604020202020204" pitchFamily="34" charset="0"/>
                <a:cs typeface="Arial" panose="020B0604020202020204" pitchFamily="34" charset="0"/>
              </a:rPr>
              <a:t> Bullet points</a:t>
            </a:r>
          </a:p>
          <a:p>
            <a:pPr lvl="1"/>
            <a:r>
              <a:rPr lang="en-AU" dirty="0">
                <a:latin typeface="Arial" panose="020B0604020202020204" pitchFamily="34" charset="0"/>
                <a:cs typeface="Arial" panose="020B0604020202020204" pitchFamily="34" charset="0"/>
              </a:rPr>
              <a:t>Insert scripts in the note section below.</a:t>
            </a:r>
          </a:p>
          <a:p>
            <a:pPr lvl="1"/>
            <a:endParaRPr lang="en-AU" sz="2800" dirty="0">
              <a:latin typeface="Arial" panose="020B0604020202020204" pitchFamily="34" charset="0"/>
              <a:cs typeface="Arial" panose="020B0604020202020204" pitchFamily="34" charset="0"/>
            </a:endParaRPr>
          </a:p>
          <a:p>
            <a:r>
              <a:rPr lang="en-AU" sz="3200" dirty="0">
                <a:latin typeface="Arial" panose="020B0604020202020204" pitchFamily="34" charset="0"/>
                <a:cs typeface="Arial" panose="020B0604020202020204" pitchFamily="34" charset="0"/>
              </a:rPr>
              <a:t>Topic:</a:t>
            </a:r>
          </a:p>
          <a:p>
            <a:pPr lvl="1"/>
            <a:r>
              <a:rPr lang="en-AU" dirty="0">
                <a:latin typeface="Arial" panose="020B0604020202020204" pitchFamily="34" charset="0"/>
                <a:cs typeface="Arial" panose="020B0604020202020204" pitchFamily="34" charset="0"/>
              </a:rPr>
              <a:t>Point 1</a:t>
            </a:r>
          </a:p>
          <a:p>
            <a:pPr lvl="1"/>
            <a:r>
              <a:rPr lang="en-AU" dirty="0">
                <a:latin typeface="Arial" panose="020B0604020202020204" pitchFamily="34" charset="0"/>
                <a:cs typeface="Arial" panose="020B0604020202020204" pitchFamily="34" charset="0"/>
              </a:rPr>
              <a:t>Point 2</a:t>
            </a:r>
          </a:p>
          <a:p>
            <a:pPr lvl="1"/>
            <a:r>
              <a:rPr lang="en-AU" dirty="0">
                <a:latin typeface="Arial" panose="020B0604020202020204" pitchFamily="34" charset="0"/>
                <a:cs typeface="Arial" panose="020B0604020202020204" pitchFamily="34" charset="0"/>
              </a:rPr>
              <a:t>Point 3</a:t>
            </a:r>
          </a:p>
        </p:txBody>
      </p:sp>
    </p:spTree>
    <p:extLst>
      <p:ext uri="{BB962C8B-B14F-4D97-AF65-F5344CB8AC3E}">
        <p14:creationId xmlns:p14="http://schemas.microsoft.com/office/powerpoint/2010/main" val="51894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4776B6B-5E0E-5A48-9C6E-458F2B1FA057}"/>
              </a:ext>
            </a:extLst>
          </p:cNvPr>
          <p:cNvSpPr txBox="1">
            <a:spLocks/>
          </p:cNvSpPr>
          <p:nvPr/>
        </p:nvSpPr>
        <p:spPr>
          <a:xfrm>
            <a:off x="628650" y="365127"/>
            <a:ext cx="7886700" cy="64226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4000" dirty="0">
                <a:latin typeface="Arial" panose="020B0604020202020204" pitchFamily="34" charset="0"/>
                <a:cs typeface="Arial" panose="020B0604020202020204" pitchFamily="34" charset="0"/>
              </a:rPr>
              <a:t>Title of Slide</a:t>
            </a:r>
          </a:p>
        </p:txBody>
      </p:sp>
      <p:sp>
        <p:nvSpPr>
          <p:cNvPr id="9" name="TextBox 8">
            <a:extLst>
              <a:ext uri="{FF2B5EF4-FFF2-40B4-BE49-F238E27FC236}">
                <a16:creationId xmlns:a16="http://schemas.microsoft.com/office/drawing/2014/main" id="{9D0051B8-D546-0244-AD47-BE68CB5D2EB2}"/>
              </a:ext>
            </a:extLst>
          </p:cNvPr>
          <p:cNvSpPr txBox="1"/>
          <p:nvPr/>
        </p:nvSpPr>
        <p:spPr>
          <a:xfrm>
            <a:off x="557939" y="5303586"/>
            <a:ext cx="8028122" cy="707886"/>
          </a:xfrm>
          <a:prstGeom prst="rect">
            <a:avLst/>
          </a:prstGeom>
          <a:noFill/>
        </p:spPr>
        <p:txBody>
          <a:bodyPr wrap="square" rtlCol="0">
            <a:spAutoFit/>
          </a:bodyPr>
          <a:lstStyle/>
          <a:p>
            <a:r>
              <a:rPr lang="en-US" sz="2000" dirty="0"/>
              <a:t>Text should be included that anchors the image and explains its relevance to the topic.</a:t>
            </a:r>
          </a:p>
        </p:txBody>
      </p:sp>
      <p:pic>
        <p:nvPicPr>
          <p:cNvPr id="4" name="Picture 3" descr="A group of people sitting in the grass&#10;&#10;Description automatically generated">
            <a:extLst>
              <a:ext uri="{FF2B5EF4-FFF2-40B4-BE49-F238E27FC236}">
                <a16:creationId xmlns:a16="http://schemas.microsoft.com/office/drawing/2014/main" id="{0A6A9BFC-698B-8B4F-A435-33BDADCB9C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2750" y="1244138"/>
            <a:ext cx="5778500" cy="3822700"/>
          </a:xfrm>
          <a:prstGeom prst="rect">
            <a:avLst/>
          </a:prstGeom>
        </p:spPr>
      </p:pic>
    </p:spTree>
    <p:extLst>
      <p:ext uri="{BB962C8B-B14F-4D97-AF65-F5344CB8AC3E}">
        <p14:creationId xmlns:p14="http://schemas.microsoft.com/office/powerpoint/2010/main" val="1695262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dirty="0">
                <a:latin typeface="Arial" panose="020B0604020202020204" pitchFamily="34" charset="0"/>
                <a:cs typeface="Arial" panose="020B0604020202020204" pitchFamily="34" charset="0"/>
              </a:rPr>
              <a:t>Title of Slide</a:t>
            </a:r>
          </a:p>
        </p:txBody>
      </p:sp>
      <p:sp>
        <p:nvSpPr>
          <p:cNvPr id="3" name="Content Placeholder 2"/>
          <p:cNvSpPr>
            <a:spLocks noGrp="1"/>
          </p:cNvSpPr>
          <p:nvPr>
            <p:ph idx="1"/>
          </p:nvPr>
        </p:nvSpPr>
        <p:spPr>
          <a:xfrm>
            <a:off x="628650" y="1825625"/>
            <a:ext cx="3509397" cy="4351338"/>
          </a:xfrm>
        </p:spPr>
        <p:txBody>
          <a:bodyPr/>
          <a:lstStyle/>
          <a:p>
            <a:r>
              <a:rPr lang="en-AU" sz="3200" dirty="0">
                <a:latin typeface="Arial" panose="020B0604020202020204" pitchFamily="34" charset="0"/>
                <a:cs typeface="Arial" panose="020B0604020202020204" pitchFamily="34" charset="0"/>
              </a:rPr>
              <a:t> Bullet points</a:t>
            </a:r>
          </a:p>
          <a:p>
            <a:pPr lvl="1"/>
            <a:r>
              <a:rPr lang="en-AU" dirty="0">
                <a:latin typeface="Arial" panose="020B0604020202020204" pitchFamily="34" charset="0"/>
                <a:cs typeface="Arial" panose="020B0604020202020204" pitchFamily="34" charset="0"/>
              </a:rPr>
              <a:t>Insert scripts in the note section below.</a:t>
            </a:r>
          </a:p>
          <a:p>
            <a:pPr lvl="1"/>
            <a:endParaRPr lang="en-AU" sz="2800" dirty="0">
              <a:latin typeface="Arial" panose="020B0604020202020204" pitchFamily="34" charset="0"/>
              <a:cs typeface="Arial" panose="020B0604020202020204" pitchFamily="34" charset="0"/>
            </a:endParaRPr>
          </a:p>
          <a:p>
            <a:r>
              <a:rPr lang="en-AU" sz="3200" dirty="0">
                <a:latin typeface="Arial" panose="020B0604020202020204" pitchFamily="34" charset="0"/>
                <a:cs typeface="Arial" panose="020B0604020202020204" pitchFamily="34" charset="0"/>
              </a:rPr>
              <a:t>Topic:</a:t>
            </a:r>
          </a:p>
          <a:p>
            <a:pPr lvl="1"/>
            <a:r>
              <a:rPr lang="en-AU" dirty="0">
                <a:latin typeface="Arial" panose="020B0604020202020204" pitchFamily="34" charset="0"/>
                <a:cs typeface="Arial" panose="020B0604020202020204" pitchFamily="34" charset="0"/>
              </a:rPr>
              <a:t>Point 1</a:t>
            </a:r>
          </a:p>
          <a:p>
            <a:pPr lvl="1"/>
            <a:r>
              <a:rPr lang="en-AU" dirty="0">
                <a:latin typeface="Arial" panose="020B0604020202020204" pitchFamily="34" charset="0"/>
                <a:cs typeface="Arial" panose="020B0604020202020204" pitchFamily="34" charset="0"/>
              </a:rPr>
              <a:t>Point 2</a:t>
            </a:r>
          </a:p>
          <a:p>
            <a:pPr lvl="1"/>
            <a:r>
              <a:rPr lang="en-AU" dirty="0">
                <a:latin typeface="Arial" panose="020B0604020202020204" pitchFamily="34" charset="0"/>
                <a:cs typeface="Arial" panose="020B0604020202020204" pitchFamily="34" charset="0"/>
              </a:rPr>
              <a:t>Point 3</a:t>
            </a:r>
          </a:p>
        </p:txBody>
      </p:sp>
      <p:pic>
        <p:nvPicPr>
          <p:cNvPr id="5" name="Picture 4" descr="A group of people sitting in the grass&#10;&#10;Description automatically generated">
            <a:extLst>
              <a:ext uri="{FF2B5EF4-FFF2-40B4-BE49-F238E27FC236}">
                <a16:creationId xmlns:a16="http://schemas.microsoft.com/office/drawing/2014/main" id="{6BF0B93F-624A-954B-89BC-6EC4DE3946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2054" y="2091088"/>
            <a:ext cx="4640468" cy="3069848"/>
          </a:xfrm>
          <a:prstGeom prst="rect">
            <a:avLst/>
          </a:prstGeom>
        </p:spPr>
      </p:pic>
    </p:spTree>
    <p:extLst>
      <p:ext uri="{BB962C8B-B14F-4D97-AF65-F5344CB8AC3E}">
        <p14:creationId xmlns:p14="http://schemas.microsoft.com/office/powerpoint/2010/main" val="3540921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363C4305-E662-0C41-A8E1-8C5D536F29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20865138"/>
      </p:ext>
    </p:extLst>
  </p:cSld>
  <p:clrMapOvr>
    <a:masterClrMapping/>
  </p:clrMapOvr>
</p:sld>
</file>

<file path=ppt/theme/theme1.xml><?xml version="1.0" encoding="utf-8"?>
<a:theme xmlns:a="http://schemas.openxmlformats.org/drawingml/2006/main" name="Office Theme">
  <a:themeElements>
    <a:clrScheme name="WOSS WHITE">
      <a:dk1>
        <a:srgbClr val="FEFFFF"/>
      </a:dk1>
      <a:lt1>
        <a:srgbClr val="FFFFFF"/>
      </a:lt1>
      <a:dk2>
        <a:srgbClr val="FEFFFF"/>
      </a:dk2>
      <a:lt2>
        <a:srgbClr val="F8F8F8"/>
      </a:lt2>
      <a:accent1>
        <a:srgbClr val="FEFFFF"/>
      </a:accent1>
      <a:accent2>
        <a:srgbClr val="FEFFFF"/>
      </a:accent2>
      <a:accent3>
        <a:srgbClr val="FEFFFF"/>
      </a:accent3>
      <a:accent4>
        <a:srgbClr val="FEFFFF"/>
      </a:accent4>
      <a:accent5>
        <a:srgbClr val="FEFFFF"/>
      </a:accent5>
      <a:accent6>
        <a:srgbClr val="FEFFFF"/>
      </a:accent6>
      <a:hlink>
        <a:srgbClr val="FEFFFF"/>
      </a:hlink>
      <a:folHlink>
        <a:srgbClr val="FE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OSS_White_Black_Arial" id="{0B78C3D6-161C-4B4E-8361-074949B2C73D}" vid="{167B4C99-519E-BF48-915D-92F2381204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197</Words>
  <Application>Microsoft Macintosh PowerPoint</Application>
  <PresentationFormat>On-screen Show (4:3)</PresentationFormat>
  <Paragraphs>35</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UNIT NUMBER - TITLE OF UNIT</vt:lpstr>
      <vt:lpstr>Title of Slide</vt:lpstr>
      <vt:lpstr>PowerPoint Presentation</vt:lpstr>
      <vt:lpstr>Title of Slide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NUMBER - TITLE OF UNIT</dc:title>
  <dc:creator>Harley Bowd</dc:creator>
  <cp:lastModifiedBy>Harley Bowd</cp:lastModifiedBy>
  <cp:revision>8</cp:revision>
  <dcterms:created xsi:type="dcterms:W3CDTF">2020-03-25T00:28:17Z</dcterms:created>
  <dcterms:modified xsi:type="dcterms:W3CDTF">2020-03-25T02:32:51Z</dcterms:modified>
</cp:coreProperties>
</file>